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3" r:id="rId1"/>
  </p:sldMasterIdLst>
  <p:notesMasterIdLst>
    <p:notesMasterId r:id="rId9"/>
  </p:notesMasterIdLst>
  <p:sldIdLst>
    <p:sldId id="294" r:id="rId2"/>
    <p:sldId id="346" r:id="rId3"/>
    <p:sldId id="329" r:id="rId4"/>
    <p:sldId id="343" r:id="rId5"/>
    <p:sldId id="344" r:id="rId6"/>
    <p:sldId id="345" r:id="rId7"/>
    <p:sldId id="301" r:id="rId8"/>
  </p:sldIdLst>
  <p:sldSz cx="9144000" cy="5143500" type="screen16x9"/>
  <p:notesSz cx="6858000" cy="9144000"/>
  <p:embeddedFontLst>
    <p:embeddedFont>
      <p:font typeface="Helvetica Neue" panose="020B0604020202020204" charset="0"/>
      <p:regular r:id="rId10"/>
      <p:bold r:id="rId11"/>
      <p:italic r:id="rId12"/>
      <p:boldItalic r:id="rId13"/>
    </p:embeddedFont>
    <p:embeddedFont>
      <p:font typeface="Lato" panose="020B0604020202020204" charset="0"/>
      <p:regular r:id="rId14"/>
      <p:bold r:id="rId15"/>
      <p:italic r:id="rId16"/>
      <p:boldItalic r:id="rId17"/>
    </p:embeddedFont>
    <p:embeddedFont>
      <p:font typeface="Roboto"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52D"/>
    <a:srgbClr val="F5875D"/>
    <a:srgbClr val="CE8D83"/>
    <a:srgbClr val="842239"/>
    <a:srgbClr val="B43431"/>
    <a:srgbClr val="C05F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3" autoAdjust="0"/>
    <p:restoredTop sz="95247" autoAdjust="0"/>
  </p:normalViewPr>
  <p:slideViewPr>
    <p:cSldViewPr snapToGrid="0">
      <p:cViewPr varScale="1">
        <p:scale>
          <a:sx n="65" d="100"/>
          <a:sy n="65" d="100"/>
        </p:scale>
        <p:origin x="871" y="31"/>
      </p:cViewPr>
      <p:guideLst/>
    </p:cSldViewPr>
  </p:slideViewPr>
  <p:outlineViewPr>
    <p:cViewPr>
      <p:scale>
        <a:sx n="33" d="100"/>
        <a:sy n="33" d="100"/>
      </p:scale>
      <p:origin x="0" y="-873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viewProps" Target="view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523d433f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4523d433f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5793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0516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713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green)">
  <p:cSld name="TITLE_2">
    <p:bg>
      <p:bgPr>
        <a:solidFill>
          <a:srgbClr val="DE3E4E"/>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5200"/>
              <a:buFont typeface="Roboto"/>
              <a:buNone/>
              <a:defRPr sz="5200">
                <a:solidFill>
                  <a:srgbClr val="FFFFFF"/>
                </a:solidFill>
                <a:latin typeface="Roboto"/>
                <a:ea typeface="Roboto"/>
                <a:cs typeface="Roboto"/>
                <a:sym typeface="Roboto"/>
              </a:defRPr>
            </a:lvl1pPr>
            <a:lvl2pPr lvl="1" algn="ctr" rtl="0">
              <a:spcBef>
                <a:spcPts val="0"/>
              </a:spcBef>
              <a:spcAft>
                <a:spcPts val="0"/>
              </a:spcAft>
              <a:buSzPts val="5200"/>
              <a:buFont typeface="Roboto"/>
              <a:buNone/>
              <a:defRPr sz="5200">
                <a:latin typeface="Roboto"/>
                <a:ea typeface="Roboto"/>
                <a:cs typeface="Roboto"/>
                <a:sym typeface="Roboto"/>
              </a:defRPr>
            </a:lvl2pPr>
            <a:lvl3pPr lvl="2" algn="ctr" rtl="0">
              <a:spcBef>
                <a:spcPts val="0"/>
              </a:spcBef>
              <a:spcAft>
                <a:spcPts val="0"/>
              </a:spcAft>
              <a:buSzPts val="5200"/>
              <a:buFont typeface="Roboto"/>
              <a:buNone/>
              <a:defRPr sz="5200">
                <a:latin typeface="Roboto"/>
                <a:ea typeface="Roboto"/>
                <a:cs typeface="Roboto"/>
                <a:sym typeface="Roboto"/>
              </a:defRPr>
            </a:lvl3pPr>
            <a:lvl4pPr lvl="3" algn="ctr" rtl="0">
              <a:spcBef>
                <a:spcPts val="0"/>
              </a:spcBef>
              <a:spcAft>
                <a:spcPts val="0"/>
              </a:spcAft>
              <a:buSzPts val="5200"/>
              <a:buFont typeface="Roboto"/>
              <a:buNone/>
              <a:defRPr sz="5200">
                <a:latin typeface="Roboto"/>
                <a:ea typeface="Roboto"/>
                <a:cs typeface="Roboto"/>
                <a:sym typeface="Roboto"/>
              </a:defRPr>
            </a:lvl4pPr>
            <a:lvl5pPr lvl="4" algn="ctr" rtl="0">
              <a:spcBef>
                <a:spcPts val="0"/>
              </a:spcBef>
              <a:spcAft>
                <a:spcPts val="0"/>
              </a:spcAft>
              <a:buSzPts val="5200"/>
              <a:buFont typeface="Roboto"/>
              <a:buNone/>
              <a:defRPr sz="5200">
                <a:latin typeface="Roboto"/>
                <a:ea typeface="Roboto"/>
                <a:cs typeface="Roboto"/>
                <a:sym typeface="Roboto"/>
              </a:defRPr>
            </a:lvl5pPr>
            <a:lvl6pPr lvl="5" algn="ctr" rtl="0">
              <a:spcBef>
                <a:spcPts val="0"/>
              </a:spcBef>
              <a:spcAft>
                <a:spcPts val="0"/>
              </a:spcAft>
              <a:buSzPts val="5200"/>
              <a:buFont typeface="Roboto"/>
              <a:buNone/>
              <a:defRPr sz="5200">
                <a:latin typeface="Roboto"/>
                <a:ea typeface="Roboto"/>
                <a:cs typeface="Roboto"/>
                <a:sym typeface="Roboto"/>
              </a:defRPr>
            </a:lvl6pPr>
            <a:lvl7pPr lvl="6" algn="ctr" rtl="0">
              <a:spcBef>
                <a:spcPts val="0"/>
              </a:spcBef>
              <a:spcAft>
                <a:spcPts val="0"/>
              </a:spcAft>
              <a:buSzPts val="5200"/>
              <a:buFont typeface="Roboto"/>
              <a:buNone/>
              <a:defRPr sz="5200">
                <a:latin typeface="Roboto"/>
                <a:ea typeface="Roboto"/>
                <a:cs typeface="Roboto"/>
                <a:sym typeface="Roboto"/>
              </a:defRPr>
            </a:lvl7pPr>
            <a:lvl8pPr lvl="7" algn="ctr" rtl="0">
              <a:spcBef>
                <a:spcPts val="0"/>
              </a:spcBef>
              <a:spcAft>
                <a:spcPts val="0"/>
              </a:spcAft>
              <a:buSzPts val="5200"/>
              <a:buFont typeface="Roboto"/>
              <a:buNone/>
              <a:defRPr sz="5200">
                <a:latin typeface="Roboto"/>
                <a:ea typeface="Roboto"/>
                <a:cs typeface="Roboto"/>
                <a:sym typeface="Roboto"/>
              </a:defRPr>
            </a:lvl8pPr>
            <a:lvl9pPr lvl="8" algn="ctr" rtl="0">
              <a:spcBef>
                <a:spcPts val="0"/>
              </a:spcBef>
              <a:spcAft>
                <a:spcPts val="0"/>
              </a:spcAft>
              <a:buSzPts val="5200"/>
              <a:buFont typeface="Roboto"/>
              <a:buNone/>
              <a:defRPr sz="5200">
                <a:latin typeface="Roboto"/>
                <a:ea typeface="Roboto"/>
                <a:cs typeface="Roboto"/>
                <a:sym typeface="Roboto"/>
              </a:defRPr>
            </a:lvl9pPr>
          </a:lstStyle>
          <a:p>
            <a:endParaRPr/>
          </a:p>
        </p:txBody>
      </p:sp>
      <p:sp>
        <p:nvSpPr>
          <p:cNvPr id="14" name="Google Shape;14;p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E7E0D4"/>
              </a:buClr>
              <a:buSzPts val="2800"/>
              <a:buFont typeface="Roboto"/>
              <a:buNone/>
              <a:defRPr sz="2800">
                <a:solidFill>
                  <a:srgbClr val="E7E0D4"/>
                </a:solidFill>
                <a:latin typeface="Roboto"/>
                <a:ea typeface="Roboto"/>
                <a:cs typeface="Roboto"/>
                <a:sym typeface="Roboto"/>
              </a:defRPr>
            </a:lvl1pPr>
            <a:lvl2pPr lvl="1" algn="ctr" rtl="0">
              <a:lnSpc>
                <a:spcPct val="100000"/>
              </a:lnSpc>
              <a:spcBef>
                <a:spcPts val="0"/>
              </a:spcBef>
              <a:spcAft>
                <a:spcPts val="0"/>
              </a:spcAft>
              <a:buSzPts val="2800"/>
              <a:buFont typeface="Roboto"/>
              <a:buNone/>
              <a:defRPr sz="2800">
                <a:latin typeface="Roboto"/>
                <a:ea typeface="Roboto"/>
                <a:cs typeface="Roboto"/>
                <a:sym typeface="Roboto"/>
              </a:defRPr>
            </a:lvl2pPr>
            <a:lvl3pPr lvl="2" algn="ctr" rtl="0">
              <a:lnSpc>
                <a:spcPct val="100000"/>
              </a:lnSpc>
              <a:spcBef>
                <a:spcPts val="0"/>
              </a:spcBef>
              <a:spcAft>
                <a:spcPts val="0"/>
              </a:spcAft>
              <a:buSzPts val="2800"/>
              <a:buFont typeface="Roboto"/>
              <a:buNone/>
              <a:defRPr sz="2800">
                <a:latin typeface="Roboto"/>
                <a:ea typeface="Roboto"/>
                <a:cs typeface="Roboto"/>
                <a:sym typeface="Roboto"/>
              </a:defRPr>
            </a:lvl3pPr>
            <a:lvl4pPr lvl="3" algn="ctr" rtl="0">
              <a:lnSpc>
                <a:spcPct val="100000"/>
              </a:lnSpc>
              <a:spcBef>
                <a:spcPts val="0"/>
              </a:spcBef>
              <a:spcAft>
                <a:spcPts val="0"/>
              </a:spcAft>
              <a:buSzPts val="2800"/>
              <a:buFont typeface="Roboto"/>
              <a:buNone/>
              <a:defRPr sz="2800">
                <a:latin typeface="Roboto"/>
                <a:ea typeface="Roboto"/>
                <a:cs typeface="Roboto"/>
                <a:sym typeface="Roboto"/>
              </a:defRPr>
            </a:lvl4pPr>
            <a:lvl5pPr lvl="4" algn="ctr" rtl="0">
              <a:lnSpc>
                <a:spcPct val="100000"/>
              </a:lnSpc>
              <a:spcBef>
                <a:spcPts val="0"/>
              </a:spcBef>
              <a:spcAft>
                <a:spcPts val="0"/>
              </a:spcAft>
              <a:buSzPts val="2800"/>
              <a:buFont typeface="Roboto"/>
              <a:buNone/>
              <a:defRPr sz="2800">
                <a:latin typeface="Roboto"/>
                <a:ea typeface="Roboto"/>
                <a:cs typeface="Roboto"/>
                <a:sym typeface="Roboto"/>
              </a:defRPr>
            </a:lvl5pPr>
            <a:lvl6pPr lvl="5" algn="ctr" rtl="0">
              <a:lnSpc>
                <a:spcPct val="100000"/>
              </a:lnSpc>
              <a:spcBef>
                <a:spcPts val="0"/>
              </a:spcBef>
              <a:spcAft>
                <a:spcPts val="0"/>
              </a:spcAft>
              <a:buSzPts val="2800"/>
              <a:buFont typeface="Roboto"/>
              <a:buNone/>
              <a:defRPr sz="2800">
                <a:latin typeface="Roboto"/>
                <a:ea typeface="Roboto"/>
                <a:cs typeface="Roboto"/>
                <a:sym typeface="Roboto"/>
              </a:defRPr>
            </a:lvl6pPr>
            <a:lvl7pPr lvl="6" algn="ctr" rtl="0">
              <a:lnSpc>
                <a:spcPct val="100000"/>
              </a:lnSpc>
              <a:spcBef>
                <a:spcPts val="0"/>
              </a:spcBef>
              <a:spcAft>
                <a:spcPts val="0"/>
              </a:spcAft>
              <a:buSzPts val="2800"/>
              <a:buFont typeface="Roboto"/>
              <a:buNone/>
              <a:defRPr sz="2800">
                <a:latin typeface="Roboto"/>
                <a:ea typeface="Roboto"/>
                <a:cs typeface="Roboto"/>
                <a:sym typeface="Roboto"/>
              </a:defRPr>
            </a:lvl7pPr>
            <a:lvl8pPr lvl="7" algn="ctr" rtl="0">
              <a:lnSpc>
                <a:spcPct val="100000"/>
              </a:lnSpc>
              <a:spcBef>
                <a:spcPts val="0"/>
              </a:spcBef>
              <a:spcAft>
                <a:spcPts val="0"/>
              </a:spcAft>
              <a:buSzPts val="2800"/>
              <a:buFont typeface="Roboto"/>
              <a:buNone/>
              <a:defRPr sz="2800">
                <a:latin typeface="Roboto"/>
                <a:ea typeface="Roboto"/>
                <a:cs typeface="Roboto"/>
                <a:sym typeface="Roboto"/>
              </a:defRPr>
            </a:lvl8pPr>
            <a:lvl9pPr lvl="8" algn="ctr" rtl="0">
              <a:lnSpc>
                <a:spcPct val="100000"/>
              </a:lnSpc>
              <a:spcBef>
                <a:spcPts val="0"/>
              </a:spcBef>
              <a:spcAft>
                <a:spcPts val="0"/>
              </a:spcAft>
              <a:buSzPts val="2800"/>
              <a:buFont typeface="Roboto"/>
              <a:buNone/>
              <a:defRPr sz="2800">
                <a:latin typeface="Roboto"/>
                <a:ea typeface="Roboto"/>
                <a:cs typeface="Roboto"/>
                <a:sym typeface="Roboto"/>
              </a:defRPr>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wer image 1">
  <p:cSld name="TITLE_AND_BODY_3_1">
    <p:spTree>
      <p:nvGrpSpPr>
        <p:cNvPr id="1" name="Shape 44"/>
        <p:cNvGrpSpPr/>
        <p:nvPr/>
      </p:nvGrpSpPr>
      <p:grpSpPr>
        <a:xfrm>
          <a:off x="0" y="0"/>
          <a:ext cx="0" cy="0"/>
          <a:chOff x="0" y="0"/>
          <a:chExt cx="0" cy="0"/>
        </a:xfrm>
      </p:grpSpPr>
      <p:sp>
        <p:nvSpPr>
          <p:cNvPr id="45" name="Google Shape;45;p12"/>
          <p:cNvSpPr/>
          <p:nvPr/>
        </p:nvSpPr>
        <p:spPr>
          <a:xfrm>
            <a:off x="0" y="2542000"/>
            <a:ext cx="9144000" cy="2601600"/>
          </a:xfrm>
          <a:prstGeom prst="rect">
            <a:avLst/>
          </a:prstGeom>
          <a:solidFill>
            <a:srgbClr val="F587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Clr>
                <a:srgbClr val="DE3E4E"/>
              </a:buClr>
              <a:buSzPts val="2800"/>
              <a:buNone/>
              <a:defRPr>
                <a:solidFill>
                  <a:srgbClr val="DE3E4E"/>
                </a:solidFill>
              </a:defRPr>
            </a:lvl1pPr>
            <a:lvl2pPr lvl="1" rtl="0">
              <a:spcBef>
                <a:spcPts val="0"/>
              </a:spcBef>
              <a:spcAft>
                <a:spcPts val="0"/>
              </a:spcAft>
              <a:buClr>
                <a:srgbClr val="0DB14B"/>
              </a:buClr>
              <a:buSzPts val="2800"/>
              <a:buNone/>
              <a:defRPr>
                <a:solidFill>
                  <a:srgbClr val="0DB14B"/>
                </a:solidFill>
              </a:defRPr>
            </a:lvl2pPr>
            <a:lvl3pPr lvl="2" rtl="0">
              <a:spcBef>
                <a:spcPts val="0"/>
              </a:spcBef>
              <a:spcAft>
                <a:spcPts val="0"/>
              </a:spcAft>
              <a:buClr>
                <a:srgbClr val="0DB14B"/>
              </a:buClr>
              <a:buSzPts val="2800"/>
              <a:buNone/>
              <a:defRPr>
                <a:solidFill>
                  <a:srgbClr val="0DB14B"/>
                </a:solidFill>
              </a:defRPr>
            </a:lvl3pPr>
            <a:lvl4pPr lvl="3" rtl="0">
              <a:spcBef>
                <a:spcPts val="0"/>
              </a:spcBef>
              <a:spcAft>
                <a:spcPts val="0"/>
              </a:spcAft>
              <a:buClr>
                <a:srgbClr val="0DB14B"/>
              </a:buClr>
              <a:buSzPts val="2800"/>
              <a:buNone/>
              <a:defRPr>
                <a:solidFill>
                  <a:srgbClr val="0DB14B"/>
                </a:solidFill>
              </a:defRPr>
            </a:lvl4pPr>
            <a:lvl5pPr lvl="4" rtl="0">
              <a:spcBef>
                <a:spcPts val="0"/>
              </a:spcBef>
              <a:spcAft>
                <a:spcPts val="0"/>
              </a:spcAft>
              <a:buClr>
                <a:srgbClr val="0DB14B"/>
              </a:buClr>
              <a:buSzPts val="2800"/>
              <a:buNone/>
              <a:defRPr>
                <a:solidFill>
                  <a:srgbClr val="0DB14B"/>
                </a:solidFill>
              </a:defRPr>
            </a:lvl5pPr>
            <a:lvl6pPr lvl="5" rtl="0">
              <a:spcBef>
                <a:spcPts val="0"/>
              </a:spcBef>
              <a:spcAft>
                <a:spcPts val="0"/>
              </a:spcAft>
              <a:buClr>
                <a:srgbClr val="0DB14B"/>
              </a:buClr>
              <a:buSzPts val="2800"/>
              <a:buNone/>
              <a:defRPr>
                <a:solidFill>
                  <a:srgbClr val="0DB14B"/>
                </a:solidFill>
              </a:defRPr>
            </a:lvl6pPr>
            <a:lvl7pPr lvl="6" rtl="0">
              <a:spcBef>
                <a:spcPts val="0"/>
              </a:spcBef>
              <a:spcAft>
                <a:spcPts val="0"/>
              </a:spcAft>
              <a:buClr>
                <a:srgbClr val="0DB14B"/>
              </a:buClr>
              <a:buSzPts val="2800"/>
              <a:buNone/>
              <a:defRPr>
                <a:solidFill>
                  <a:srgbClr val="0DB14B"/>
                </a:solidFill>
              </a:defRPr>
            </a:lvl7pPr>
            <a:lvl8pPr lvl="7" rtl="0">
              <a:spcBef>
                <a:spcPts val="0"/>
              </a:spcBef>
              <a:spcAft>
                <a:spcPts val="0"/>
              </a:spcAft>
              <a:buClr>
                <a:srgbClr val="0DB14B"/>
              </a:buClr>
              <a:buSzPts val="2800"/>
              <a:buNone/>
              <a:defRPr>
                <a:solidFill>
                  <a:srgbClr val="0DB14B"/>
                </a:solidFill>
              </a:defRPr>
            </a:lvl8pPr>
            <a:lvl9pPr lvl="8" rtl="0">
              <a:spcBef>
                <a:spcPts val="0"/>
              </a:spcBef>
              <a:spcAft>
                <a:spcPts val="0"/>
              </a:spcAft>
              <a:buClr>
                <a:srgbClr val="0DB14B"/>
              </a:buClr>
              <a:buSzPts val="2800"/>
              <a:buNone/>
              <a:defRPr>
                <a:solidFill>
                  <a:srgbClr val="0DB14B"/>
                </a:solidFill>
              </a:defRPr>
            </a:lvl9pPr>
          </a:lstStyle>
          <a:p>
            <a:endParaRPr/>
          </a:p>
        </p:txBody>
      </p:sp>
      <p:sp>
        <p:nvSpPr>
          <p:cNvPr id="47" name="Google Shape;47;p12"/>
          <p:cNvSpPr txBox="1">
            <a:spLocks noGrp="1"/>
          </p:cNvSpPr>
          <p:nvPr>
            <p:ph type="body" idx="1"/>
          </p:nvPr>
        </p:nvSpPr>
        <p:spPr>
          <a:xfrm>
            <a:off x="311700" y="1152475"/>
            <a:ext cx="8520600" cy="1389600"/>
          </a:xfrm>
          <a:prstGeom prst="rect">
            <a:avLst/>
          </a:prstGeom>
        </p:spPr>
        <p:txBody>
          <a:bodyPr spcFirstLastPara="1" wrap="square" lIns="91425" tIns="91425" rIns="91425" bIns="91425" anchor="t" anchorCtr="0"/>
          <a:lstStyle>
            <a:lvl1pPr marL="457200" lvl="0" indent="-342900" rtl="0">
              <a:spcBef>
                <a:spcPts val="0"/>
              </a:spcBef>
              <a:spcAft>
                <a:spcPts val="0"/>
              </a:spcAft>
              <a:buClr>
                <a:srgbClr val="000000"/>
              </a:buClr>
              <a:buSzPts val="1800"/>
              <a:buChar char="●"/>
              <a:defRPr>
                <a:solidFill>
                  <a:srgbClr val="000000"/>
                </a:solidFill>
              </a:defRPr>
            </a:lvl1pPr>
            <a:lvl2pPr marL="914400" lvl="1" indent="-317500" rtl="0">
              <a:spcBef>
                <a:spcPts val="1600"/>
              </a:spcBef>
              <a:spcAft>
                <a:spcPts val="0"/>
              </a:spcAft>
              <a:buClr>
                <a:srgbClr val="000000"/>
              </a:buClr>
              <a:buSzPts val="1400"/>
              <a:buChar char="○"/>
              <a:defRPr>
                <a:solidFill>
                  <a:srgbClr val="000000"/>
                </a:solidFill>
              </a:defRPr>
            </a:lvl2pPr>
            <a:lvl3pPr marL="1371600" lvl="2" indent="-317500" rtl="0">
              <a:spcBef>
                <a:spcPts val="1600"/>
              </a:spcBef>
              <a:spcAft>
                <a:spcPts val="0"/>
              </a:spcAft>
              <a:buClr>
                <a:srgbClr val="000000"/>
              </a:buClr>
              <a:buSzPts val="1400"/>
              <a:buChar char="■"/>
              <a:defRPr>
                <a:solidFill>
                  <a:srgbClr val="000000"/>
                </a:solidFill>
              </a:defRPr>
            </a:lvl3pPr>
            <a:lvl4pPr marL="1828800" lvl="3" indent="-317500" rtl="0">
              <a:spcBef>
                <a:spcPts val="1600"/>
              </a:spcBef>
              <a:spcAft>
                <a:spcPts val="0"/>
              </a:spcAft>
              <a:buClr>
                <a:srgbClr val="000000"/>
              </a:buClr>
              <a:buSzPts val="1400"/>
              <a:buChar char="●"/>
              <a:defRPr>
                <a:solidFill>
                  <a:srgbClr val="000000"/>
                </a:solidFill>
              </a:defRPr>
            </a:lvl4pPr>
            <a:lvl5pPr marL="2286000" lvl="4" indent="-317500" rtl="0">
              <a:spcBef>
                <a:spcPts val="1600"/>
              </a:spcBef>
              <a:spcAft>
                <a:spcPts val="0"/>
              </a:spcAft>
              <a:buClr>
                <a:srgbClr val="000000"/>
              </a:buClr>
              <a:buSzPts val="1400"/>
              <a:buChar char="○"/>
              <a:defRPr>
                <a:solidFill>
                  <a:srgbClr val="000000"/>
                </a:solidFill>
              </a:defRPr>
            </a:lvl5pPr>
            <a:lvl6pPr marL="2743200" lvl="5" indent="-317500" rtl="0">
              <a:spcBef>
                <a:spcPts val="1600"/>
              </a:spcBef>
              <a:spcAft>
                <a:spcPts val="0"/>
              </a:spcAft>
              <a:buClr>
                <a:srgbClr val="000000"/>
              </a:buClr>
              <a:buSzPts val="1400"/>
              <a:buChar char="■"/>
              <a:defRPr>
                <a:solidFill>
                  <a:srgbClr val="000000"/>
                </a:solidFill>
              </a:defRPr>
            </a:lvl6pPr>
            <a:lvl7pPr marL="3200400" lvl="6" indent="-317500" rtl="0">
              <a:spcBef>
                <a:spcPts val="1600"/>
              </a:spcBef>
              <a:spcAft>
                <a:spcPts val="0"/>
              </a:spcAft>
              <a:buClr>
                <a:srgbClr val="000000"/>
              </a:buClr>
              <a:buSzPts val="1400"/>
              <a:buChar char="●"/>
              <a:defRPr>
                <a:solidFill>
                  <a:srgbClr val="000000"/>
                </a:solidFill>
              </a:defRPr>
            </a:lvl7pPr>
            <a:lvl8pPr marL="3657600" lvl="7" indent="-317500" rtl="0">
              <a:spcBef>
                <a:spcPts val="1600"/>
              </a:spcBef>
              <a:spcAft>
                <a:spcPts val="0"/>
              </a:spcAft>
              <a:buClr>
                <a:srgbClr val="000000"/>
              </a:buClr>
              <a:buSzPts val="1400"/>
              <a:buChar char="○"/>
              <a:defRPr>
                <a:solidFill>
                  <a:srgbClr val="000000"/>
                </a:solidFill>
              </a:defRPr>
            </a:lvl8pPr>
            <a:lvl9pPr marL="4114800" lvl="8" indent="-317500" rtl="0">
              <a:spcBef>
                <a:spcPts val="1600"/>
              </a:spcBef>
              <a:spcAft>
                <a:spcPts val="1600"/>
              </a:spcAft>
              <a:buClr>
                <a:srgbClr val="000000"/>
              </a:buClr>
              <a:buSzPts val="1400"/>
              <a:buChar char="■"/>
              <a:defRPr>
                <a:solidFill>
                  <a:srgbClr val="000000"/>
                </a:solidFill>
              </a:defRPr>
            </a:lvl9pPr>
          </a:lstStyle>
          <a:p>
            <a:endParaRPr/>
          </a:p>
        </p:txBody>
      </p:sp>
      <p:sp>
        <p:nvSpPr>
          <p:cNvPr id="48" name="Google Shape;4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gradFill>
          <a:gsLst>
            <a:gs pos="0">
              <a:srgbClr val="93CEC3"/>
            </a:gs>
            <a:gs pos="13000">
              <a:srgbClr val="FBAD53"/>
            </a:gs>
            <a:gs pos="27000">
              <a:srgbClr val="F5875D"/>
            </a:gs>
            <a:gs pos="40000">
              <a:srgbClr val="F15F61"/>
            </a:gs>
            <a:gs pos="52999">
              <a:srgbClr val="DE3E4E"/>
            </a:gs>
            <a:gs pos="65000">
              <a:srgbClr val="F15F61"/>
            </a:gs>
            <a:gs pos="78000">
              <a:srgbClr val="F5875D"/>
            </a:gs>
            <a:gs pos="88000">
              <a:srgbClr val="FBAD53"/>
            </a:gs>
            <a:gs pos="100000">
              <a:srgbClr val="93CEC3"/>
            </a:gs>
          </a:gsLst>
          <a:lin ang="2700006" scaled="0"/>
        </a:gra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56" name="Google Shape;56;p1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Clr>
                <a:srgbClr val="FFFFFF"/>
              </a:buClr>
              <a:buSzPts val="1400"/>
              <a:buChar char="●"/>
              <a:defRPr sz="1400">
                <a:solidFill>
                  <a:srgbClr val="FFFFFF"/>
                </a:solidFill>
              </a:defRPr>
            </a:lvl1pPr>
            <a:lvl2pPr marL="914400" lvl="1" indent="-304800" rtl="0">
              <a:spcBef>
                <a:spcPts val="1600"/>
              </a:spcBef>
              <a:spcAft>
                <a:spcPts val="0"/>
              </a:spcAft>
              <a:buClr>
                <a:srgbClr val="FFFFFF"/>
              </a:buClr>
              <a:buSzPts val="1200"/>
              <a:buChar char="○"/>
              <a:defRPr sz="1200">
                <a:solidFill>
                  <a:srgbClr val="FFFFFF"/>
                </a:solidFill>
              </a:defRPr>
            </a:lvl2pPr>
            <a:lvl3pPr marL="1371600" lvl="2" indent="-304800" rtl="0">
              <a:spcBef>
                <a:spcPts val="1600"/>
              </a:spcBef>
              <a:spcAft>
                <a:spcPts val="0"/>
              </a:spcAft>
              <a:buClr>
                <a:srgbClr val="FFFFFF"/>
              </a:buClr>
              <a:buSzPts val="1200"/>
              <a:buChar char="■"/>
              <a:defRPr sz="1200">
                <a:solidFill>
                  <a:srgbClr val="FFFFFF"/>
                </a:solidFill>
              </a:defRPr>
            </a:lvl3pPr>
            <a:lvl4pPr marL="1828800" lvl="3" indent="-304800" rtl="0">
              <a:spcBef>
                <a:spcPts val="1600"/>
              </a:spcBef>
              <a:spcAft>
                <a:spcPts val="0"/>
              </a:spcAft>
              <a:buClr>
                <a:srgbClr val="FFFFFF"/>
              </a:buClr>
              <a:buSzPts val="1200"/>
              <a:buChar char="●"/>
              <a:defRPr sz="1200">
                <a:solidFill>
                  <a:srgbClr val="FFFFFF"/>
                </a:solidFill>
              </a:defRPr>
            </a:lvl4pPr>
            <a:lvl5pPr marL="2286000" lvl="4" indent="-304800" rtl="0">
              <a:spcBef>
                <a:spcPts val="1600"/>
              </a:spcBef>
              <a:spcAft>
                <a:spcPts val="0"/>
              </a:spcAft>
              <a:buClr>
                <a:srgbClr val="FFFFFF"/>
              </a:buClr>
              <a:buSzPts val="1200"/>
              <a:buChar char="○"/>
              <a:defRPr sz="1200">
                <a:solidFill>
                  <a:srgbClr val="FFFFFF"/>
                </a:solidFill>
              </a:defRPr>
            </a:lvl5pPr>
            <a:lvl6pPr marL="2743200" lvl="5" indent="-304800" rtl="0">
              <a:spcBef>
                <a:spcPts val="1600"/>
              </a:spcBef>
              <a:spcAft>
                <a:spcPts val="0"/>
              </a:spcAft>
              <a:buClr>
                <a:srgbClr val="FFFFFF"/>
              </a:buClr>
              <a:buSzPts val="1200"/>
              <a:buChar char="■"/>
              <a:defRPr sz="1200">
                <a:solidFill>
                  <a:srgbClr val="FFFFFF"/>
                </a:solidFill>
              </a:defRPr>
            </a:lvl6pPr>
            <a:lvl7pPr marL="3200400" lvl="6" indent="-304800" rtl="0">
              <a:spcBef>
                <a:spcPts val="1600"/>
              </a:spcBef>
              <a:spcAft>
                <a:spcPts val="0"/>
              </a:spcAft>
              <a:buClr>
                <a:srgbClr val="FFFFFF"/>
              </a:buClr>
              <a:buSzPts val="1200"/>
              <a:buChar char="●"/>
              <a:defRPr sz="1200">
                <a:solidFill>
                  <a:srgbClr val="FFFFFF"/>
                </a:solidFill>
              </a:defRPr>
            </a:lvl7pPr>
            <a:lvl8pPr marL="3657600" lvl="7" indent="-304800" rtl="0">
              <a:spcBef>
                <a:spcPts val="1600"/>
              </a:spcBef>
              <a:spcAft>
                <a:spcPts val="0"/>
              </a:spcAft>
              <a:buClr>
                <a:srgbClr val="FFFFFF"/>
              </a:buClr>
              <a:buSzPts val="1200"/>
              <a:buChar char="○"/>
              <a:defRPr sz="1200">
                <a:solidFill>
                  <a:srgbClr val="FFFFFF"/>
                </a:solidFill>
              </a:defRPr>
            </a:lvl8pPr>
            <a:lvl9pPr marL="4114800" lvl="8" indent="-304800" rtl="0">
              <a:spcBef>
                <a:spcPts val="1600"/>
              </a:spcBef>
              <a:spcAft>
                <a:spcPts val="1600"/>
              </a:spcAft>
              <a:buClr>
                <a:srgbClr val="FFFFFF"/>
              </a:buClr>
              <a:buSzPts val="1200"/>
              <a:buChar char="■"/>
              <a:defRPr sz="1200">
                <a:solidFill>
                  <a:srgbClr val="FFFFFF"/>
                </a:solidFill>
              </a:defRPr>
            </a:lvl9pPr>
          </a:lstStyle>
          <a:p>
            <a:endParaRPr/>
          </a:p>
        </p:txBody>
      </p:sp>
      <p:sp>
        <p:nvSpPr>
          <p:cNvPr id="57" name="Google Shape;57;p1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Clr>
                <a:srgbClr val="FFFFFF"/>
              </a:buClr>
              <a:buSzPts val="1400"/>
              <a:buChar char="●"/>
              <a:defRPr sz="1400">
                <a:solidFill>
                  <a:srgbClr val="FFFFFF"/>
                </a:solidFill>
              </a:defRPr>
            </a:lvl1pPr>
            <a:lvl2pPr marL="914400" lvl="1" indent="-304800" rtl="0">
              <a:spcBef>
                <a:spcPts val="1600"/>
              </a:spcBef>
              <a:spcAft>
                <a:spcPts val="0"/>
              </a:spcAft>
              <a:buClr>
                <a:srgbClr val="FFFFFF"/>
              </a:buClr>
              <a:buSzPts val="1200"/>
              <a:buChar char="○"/>
              <a:defRPr sz="1200">
                <a:solidFill>
                  <a:srgbClr val="FFFFFF"/>
                </a:solidFill>
              </a:defRPr>
            </a:lvl2pPr>
            <a:lvl3pPr marL="1371600" lvl="2" indent="-304800" rtl="0">
              <a:spcBef>
                <a:spcPts val="1600"/>
              </a:spcBef>
              <a:spcAft>
                <a:spcPts val="0"/>
              </a:spcAft>
              <a:buClr>
                <a:srgbClr val="FFFFFF"/>
              </a:buClr>
              <a:buSzPts val="1200"/>
              <a:buChar char="■"/>
              <a:defRPr sz="1200">
                <a:solidFill>
                  <a:srgbClr val="FFFFFF"/>
                </a:solidFill>
              </a:defRPr>
            </a:lvl3pPr>
            <a:lvl4pPr marL="1828800" lvl="3" indent="-304800" rtl="0">
              <a:spcBef>
                <a:spcPts val="1600"/>
              </a:spcBef>
              <a:spcAft>
                <a:spcPts val="0"/>
              </a:spcAft>
              <a:buClr>
                <a:srgbClr val="FFFFFF"/>
              </a:buClr>
              <a:buSzPts val="1200"/>
              <a:buChar char="●"/>
              <a:defRPr sz="1200">
                <a:solidFill>
                  <a:srgbClr val="FFFFFF"/>
                </a:solidFill>
              </a:defRPr>
            </a:lvl4pPr>
            <a:lvl5pPr marL="2286000" lvl="4" indent="-304800" rtl="0">
              <a:spcBef>
                <a:spcPts val="1600"/>
              </a:spcBef>
              <a:spcAft>
                <a:spcPts val="0"/>
              </a:spcAft>
              <a:buClr>
                <a:srgbClr val="FFFFFF"/>
              </a:buClr>
              <a:buSzPts val="1200"/>
              <a:buChar char="○"/>
              <a:defRPr sz="1200">
                <a:solidFill>
                  <a:srgbClr val="FFFFFF"/>
                </a:solidFill>
              </a:defRPr>
            </a:lvl5pPr>
            <a:lvl6pPr marL="2743200" lvl="5" indent="-304800" rtl="0">
              <a:spcBef>
                <a:spcPts val="1600"/>
              </a:spcBef>
              <a:spcAft>
                <a:spcPts val="0"/>
              </a:spcAft>
              <a:buClr>
                <a:srgbClr val="FFFFFF"/>
              </a:buClr>
              <a:buSzPts val="1200"/>
              <a:buChar char="■"/>
              <a:defRPr sz="1200">
                <a:solidFill>
                  <a:srgbClr val="FFFFFF"/>
                </a:solidFill>
              </a:defRPr>
            </a:lvl6pPr>
            <a:lvl7pPr marL="3200400" lvl="6" indent="-304800" rtl="0">
              <a:spcBef>
                <a:spcPts val="1600"/>
              </a:spcBef>
              <a:spcAft>
                <a:spcPts val="0"/>
              </a:spcAft>
              <a:buClr>
                <a:srgbClr val="FFFFFF"/>
              </a:buClr>
              <a:buSzPts val="1200"/>
              <a:buChar char="●"/>
              <a:defRPr sz="1200">
                <a:solidFill>
                  <a:srgbClr val="FFFFFF"/>
                </a:solidFill>
              </a:defRPr>
            </a:lvl7pPr>
            <a:lvl8pPr marL="3657600" lvl="7" indent="-304800" rtl="0">
              <a:spcBef>
                <a:spcPts val="1600"/>
              </a:spcBef>
              <a:spcAft>
                <a:spcPts val="0"/>
              </a:spcAft>
              <a:buClr>
                <a:srgbClr val="FFFFFF"/>
              </a:buClr>
              <a:buSzPts val="1200"/>
              <a:buChar char="○"/>
              <a:defRPr sz="1200">
                <a:solidFill>
                  <a:srgbClr val="FFFFFF"/>
                </a:solidFill>
              </a:defRPr>
            </a:lvl8pPr>
            <a:lvl9pPr marL="4114800" lvl="8" indent="-304800" rtl="0">
              <a:spcBef>
                <a:spcPts val="1600"/>
              </a:spcBef>
              <a:spcAft>
                <a:spcPts val="1600"/>
              </a:spcAft>
              <a:buClr>
                <a:srgbClr val="FFFFFF"/>
              </a:buClr>
              <a:buSzPts val="1200"/>
              <a:buChar char="■"/>
              <a:defRPr sz="1200">
                <a:solidFill>
                  <a:srgbClr val="FFFFFF"/>
                </a:solidFill>
              </a:defRPr>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rrative">
  <p:cSld name="MAIN_POINT">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490250" y="450150"/>
            <a:ext cx="7159800" cy="4090800"/>
          </a:xfrm>
          <a:prstGeom prst="rect">
            <a:avLst/>
          </a:prstGeom>
        </p:spPr>
        <p:txBody>
          <a:bodyPr spcFirstLastPara="1" wrap="square" lIns="91425" tIns="91425" rIns="91425" bIns="91425" anchor="ctr" anchorCtr="0"/>
          <a:lstStyle>
            <a:lvl1pPr lvl="0">
              <a:spcBef>
                <a:spcPts val="0"/>
              </a:spcBef>
              <a:spcAft>
                <a:spcPts val="0"/>
              </a:spcAft>
              <a:buSzPts val="3600"/>
              <a:buNone/>
              <a:defRPr sz="3600" b="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1" name="Google Shape;6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rgbClr val="DE3E4E"/>
                </a:solidFill>
              </a:defRPr>
            </a:lvl1pPr>
            <a:lvl2pPr lvl="1">
              <a:buNone/>
              <a:defRPr>
                <a:solidFill>
                  <a:srgbClr val="DE3E4E"/>
                </a:solidFill>
              </a:defRPr>
            </a:lvl2pPr>
            <a:lvl3pPr lvl="2">
              <a:buNone/>
              <a:defRPr>
                <a:solidFill>
                  <a:srgbClr val="DE3E4E"/>
                </a:solidFill>
              </a:defRPr>
            </a:lvl3pPr>
            <a:lvl4pPr lvl="3">
              <a:buNone/>
              <a:defRPr>
                <a:solidFill>
                  <a:srgbClr val="DE3E4E"/>
                </a:solidFill>
              </a:defRPr>
            </a:lvl4pPr>
            <a:lvl5pPr lvl="4">
              <a:buNone/>
              <a:defRPr>
                <a:solidFill>
                  <a:srgbClr val="DE3E4E"/>
                </a:solidFill>
              </a:defRPr>
            </a:lvl5pPr>
            <a:lvl6pPr lvl="5">
              <a:buNone/>
              <a:defRPr>
                <a:solidFill>
                  <a:srgbClr val="DE3E4E"/>
                </a:solidFill>
              </a:defRPr>
            </a:lvl6pPr>
            <a:lvl7pPr lvl="6">
              <a:buNone/>
              <a:defRPr>
                <a:solidFill>
                  <a:srgbClr val="DE3E4E"/>
                </a:solidFill>
              </a:defRPr>
            </a:lvl7pPr>
            <a:lvl8pPr lvl="7">
              <a:buNone/>
              <a:defRPr>
                <a:solidFill>
                  <a:srgbClr val="DE3E4E"/>
                </a:solidFill>
              </a:defRPr>
            </a:lvl8pPr>
            <a:lvl9pPr lvl="8">
              <a:buNone/>
              <a:defRPr>
                <a:solidFill>
                  <a:srgbClr val="DE3E4E"/>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rrative (green)">
  <p:cSld name="MAIN_POINT_1">
    <p:bg>
      <p:bgPr>
        <a:solidFill>
          <a:srgbClr val="DE3E4E"/>
        </a:solidFill>
        <a:effectLst/>
      </p:bgPr>
    </p:bg>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795050" y="450150"/>
            <a:ext cx="7111800" cy="4090800"/>
          </a:xfrm>
          <a:prstGeom prst="rect">
            <a:avLst/>
          </a:prstGeom>
        </p:spPr>
        <p:txBody>
          <a:bodyPr spcFirstLastPara="1" wrap="square" lIns="91425" tIns="91425" rIns="91425" bIns="91425" anchor="ctr" anchorCtr="0"/>
          <a:lstStyle>
            <a:lvl1pPr lvl="0" rtl="0">
              <a:spcBef>
                <a:spcPts val="0"/>
              </a:spcBef>
              <a:spcAft>
                <a:spcPts val="0"/>
              </a:spcAft>
              <a:buClr>
                <a:srgbClr val="FFFFFF"/>
              </a:buClr>
              <a:buSzPts val="3600"/>
              <a:buNone/>
              <a:defRPr sz="3600" b="0">
                <a:solidFill>
                  <a:srgbClr val="FFFFF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4" name="Google Shape;64;p16"/>
          <p:cNvSpPr txBox="1">
            <a:spLocks noGrp="1"/>
          </p:cNvSpPr>
          <p:nvPr>
            <p:ph type="sldNum" idx="12"/>
          </p:nvPr>
        </p:nvSpPr>
        <p:spPr>
          <a:xfrm rot="5400000">
            <a:off x="156358" y="2374942"/>
            <a:ext cx="548700" cy="393600"/>
          </a:xfrm>
          <a:prstGeom prst="rect">
            <a:avLst/>
          </a:prstGeom>
        </p:spPr>
        <p:txBody>
          <a:bodyPr spcFirstLastPara="1" wrap="square" lIns="91425" tIns="91425" rIns="91425" bIns="91425"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pPr marL="0" lvl="0" indent="0" algn="ctr" rtl="0">
              <a:spcBef>
                <a:spcPts val="0"/>
              </a:spcBef>
              <a:spcAft>
                <a:spcPts val="0"/>
              </a:spcAft>
              <a:buNone/>
            </a:pPr>
            <a:fld id="{00000000-1234-1234-1234-123412341234}" type="slidenum">
              <a:rPr lang="en"/>
              <a:t>‹#›</a:t>
            </a:fld>
            <a:r>
              <a:rPr lang="en"/>
              <a:t>/19</a:t>
            </a:r>
            <a:endParaRPr/>
          </a:p>
        </p:txBody>
      </p:sp>
      <p:sp>
        <p:nvSpPr>
          <p:cNvPr id="65" name="Google Shape;65;p16"/>
          <p:cNvSpPr txBox="1">
            <a:spLocks noGrp="1"/>
          </p:cNvSpPr>
          <p:nvPr>
            <p:ph type="sldNum" idx="2"/>
          </p:nvPr>
        </p:nvSpPr>
        <p:spPr>
          <a:xfrm rot="2087">
            <a:off x="3909494" y="384225"/>
            <a:ext cx="988200" cy="393300"/>
          </a:xfrm>
          <a:prstGeom prst="rect">
            <a:avLst/>
          </a:prstGeom>
        </p:spPr>
        <p:txBody>
          <a:bodyPr spcFirstLastPara="1" wrap="square" lIns="91425" tIns="91425" rIns="91425" bIns="91425"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pPr marL="0" lvl="0" indent="0" algn="ctr" rtl="0">
              <a:spcBef>
                <a:spcPts val="0"/>
              </a:spcBef>
              <a:spcAft>
                <a:spcPts val="0"/>
              </a:spcAft>
              <a:buNone/>
            </a:pPr>
            <a:r>
              <a:rPr lang="en"/>
              <a:t>THRIVEPHX</a:t>
            </a:r>
            <a:endParaRPr/>
          </a:p>
        </p:txBody>
      </p:sp>
      <p:sp>
        <p:nvSpPr>
          <p:cNvPr id="66" name="Google Shape;66;p16"/>
          <p:cNvSpPr txBox="1">
            <a:spLocks noGrp="1"/>
          </p:cNvSpPr>
          <p:nvPr>
            <p:ph type="sldNum" idx="3"/>
          </p:nvPr>
        </p:nvSpPr>
        <p:spPr>
          <a:xfrm rot="5400000">
            <a:off x="7141450" y="2774573"/>
            <a:ext cx="3127800" cy="393600"/>
          </a:xfrm>
          <a:prstGeom prst="rect">
            <a:avLst/>
          </a:prstGeom>
        </p:spPr>
        <p:txBody>
          <a:bodyPr spcFirstLastPara="1" wrap="square" lIns="91425" tIns="91425" rIns="91425" bIns="91425" anchor="ctr" anchorCtr="0">
            <a:noAutofit/>
          </a:bodyPr>
          <a:lstStyle>
            <a:lvl1pPr lvl="0" algn="ctr" rtl="0">
              <a:buClr>
                <a:schemeClr val="dk1"/>
              </a:buClr>
              <a:buSzPts val="1100"/>
              <a:buFont typeface="Arial"/>
              <a:buNone/>
              <a:defRPr sz="2000">
                <a:solidFill>
                  <a:schemeClr val="lt1"/>
                </a:solidFill>
              </a:defRPr>
            </a:lvl1pPr>
            <a:lvl2pPr lvl="1" algn="ctr" rtl="0">
              <a:buClr>
                <a:schemeClr val="dk1"/>
              </a:buClr>
              <a:buSzPts val="1100"/>
              <a:buFont typeface="Arial"/>
              <a:buNone/>
              <a:defRPr sz="2000">
                <a:solidFill>
                  <a:schemeClr val="lt1"/>
                </a:solidFill>
              </a:defRPr>
            </a:lvl2pPr>
            <a:lvl3pPr lvl="2" algn="ctr" rtl="0">
              <a:buClr>
                <a:schemeClr val="dk1"/>
              </a:buClr>
              <a:buSzPts val="1100"/>
              <a:buFont typeface="Arial"/>
              <a:buNone/>
              <a:defRPr sz="2000">
                <a:solidFill>
                  <a:schemeClr val="lt1"/>
                </a:solidFill>
              </a:defRPr>
            </a:lvl3pPr>
            <a:lvl4pPr lvl="3" algn="ctr" rtl="0">
              <a:buClr>
                <a:schemeClr val="dk1"/>
              </a:buClr>
              <a:buSzPts val="1100"/>
              <a:buFont typeface="Arial"/>
              <a:buNone/>
              <a:defRPr sz="2000">
                <a:solidFill>
                  <a:schemeClr val="lt1"/>
                </a:solidFill>
              </a:defRPr>
            </a:lvl4pPr>
            <a:lvl5pPr lvl="4" algn="ctr" rtl="0">
              <a:buClr>
                <a:schemeClr val="dk1"/>
              </a:buClr>
              <a:buSzPts val="1100"/>
              <a:buFont typeface="Arial"/>
              <a:buNone/>
              <a:defRPr sz="2000">
                <a:solidFill>
                  <a:schemeClr val="lt1"/>
                </a:solidFill>
              </a:defRPr>
            </a:lvl5pPr>
            <a:lvl6pPr lvl="5" algn="ctr" rtl="0">
              <a:buClr>
                <a:schemeClr val="dk1"/>
              </a:buClr>
              <a:buSzPts val="1100"/>
              <a:buFont typeface="Arial"/>
              <a:buNone/>
              <a:defRPr sz="2000">
                <a:solidFill>
                  <a:schemeClr val="lt1"/>
                </a:solidFill>
              </a:defRPr>
            </a:lvl6pPr>
            <a:lvl7pPr lvl="6" algn="ctr" rtl="0">
              <a:buClr>
                <a:schemeClr val="dk1"/>
              </a:buClr>
              <a:buSzPts val="1100"/>
              <a:buFont typeface="Arial"/>
              <a:buNone/>
              <a:defRPr sz="2000">
                <a:solidFill>
                  <a:schemeClr val="lt1"/>
                </a:solidFill>
              </a:defRPr>
            </a:lvl7pPr>
            <a:lvl8pPr lvl="7" algn="ctr" rtl="0">
              <a:buClr>
                <a:schemeClr val="dk1"/>
              </a:buClr>
              <a:buSzPts val="1100"/>
              <a:buFont typeface="Arial"/>
              <a:buNone/>
              <a:defRPr sz="2000">
                <a:solidFill>
                  <a:schemeClr val="lt1"/>
                </a:solidFill>
              </a:defRPr>
            </a:lvl8pPr>
            <a:lvl9pPr lvl="8" algn="ctr" rtl="0">
              <a:buClr>
                <a:schemeClr val="dk1"/>
              </a:buClr>
              <a:buSzPts val="1100"/>
              <a:buFont typeface="Arial"/>
              <a:buNone/>
              <a:defRPr sz="2000">
                <a:solidFill>
                  <a:schemeClr val="lt1"/>
                </a:solidFill>
              </a:defRPr>
            </a:lvl9pPr>
          </a:lstStyle>
          <a:p>
            <a:pPr marL="0" lvl="0" indent="0" algn="ctr" rtl="0">
              <a:spcBef>
                <a:spcPts val="0"/>
              </a:spcBef>
              <a:spcAft>
                <a:spcPts val="0"/>
              </a:spcAft>
              <a:buNone/>
            </a:pPr>
            <a:r>
              <a:rPr lang="en"/>
              <a:t>About PHX SUW  </a:t>
            </a:r>
            <a:endParaRPr/>
          </a:p>
          <a:p>
            <a:pPr marL="0" lvl="0" indent="0" algn="ctr" rtl="0">
              <a:spcBef>
                <a:spcPts val="0"/>
              </a:spcBef>
              <a:spcAft>
                <a:spcPts val="0"/>
              </a:spcAft>
              <a:buClr>
                <a:srgbClr val="000000"/>
              </a:buClr>
              <a:buSzPts val="1400"/>
              <a:buNone/>
            </a:pPr>
            <a:endParaRPr sz="1000">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arrative (green) 1">
  <p:cSld name="MAIN_POINT_1_1">
    <p:bg>
      <p:bgPr>
        <a:solidFill>
          <a:srgbClr val="93CEC3"/>
        </a:solidFill>
        <a:effectLst/>
      </p:bgPr>
    </p:bg>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90250" y="450150"/>
            <a:ext cx="7111800" cy="4090800"/>
          </a:xfrm>
          <a:prstGeom prst="rect">
            <a:avLst/>
          </a:prstGeom>
        </p:spPr>
        <p:txBody>
          <a:bodyPr spcFirstLastPara="1" wrap="square" lIns="91425" tIns="91425" rIns="91425" bIns="91425" anchor="ctr" anchorCtr="0"/>
          <a:lstStyle>
            <a:lvl1pPr lvl="0" rtl="0">
              <a:spcBef>
                <a:spcPts val="0"/>
              </a:spcBef>
              <a:spcAft>
                <a:spcPts val="0"/>
              </a:spcAft>
              <a:buClr>
                <a:srgbClr val="FFFFFF"/>
              </a:buClr>
              <a:buSzPts val="3600"/>
              <a:buNone/>
              <a:defRPr sz="3600" b="0">
                <a:solidFill>
                  <a:srgbClr val="FFFFF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sp>
        <p:nvSpPr>
          <p:cNvPr id="71" name="Google Shape;71;p18"/>
          <p:cNvSpPr/>
          <p:nvPr/>
        </p:nvSpPr>
        <p:spPr>
          <a:xfrm>
            <a:off x="4572000" y="-125"/>
            <a:ext cx="4572000" cy="5143500"/>
          </a:xfrm>
          <a:prstGeom prst="rect">
            <a:avLst/>
          </a:prstGeom>
          <a:solidFill>
            <a:srgbClr val="E7E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spcBef>
                <a:spcPts val="0"/>
              </a:spcBef>
              <a:spcAft>
                <a:spcPts val="0"/>
              </a:spcAft>
              <a:buClr>
                <a:srgbClr val="DE3E4E"/>
              </a:buClr>
              <a:buSzPts val="4200"/>
              <a:buNone/>
              <a:defRPr sz="4200">
                <a:solidFill>
                  <a:srgbClr val="DE3E4E"/>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3" name="Google Shape;73;p1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4" name="Google Shape;74;p1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75" name="Google Shape;7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green)">
  <p:cSld name="SECTION_TITLE_AND_DESCRIPTION_1">
    <p:spTree>
      <p:nvGrpSpPr>
        <p:cNvPr id="1" name="Shape 76"/>
        <p:cNvGrpSpPr/>
        <p:nvPr/>
      </p:nvGrpSpPr>
      <p:grpSpPr>
        <a:xfrm>
          <a:off x="0" y="0"/>
          <a:ext cx="0" cy="0"/>
          <a:chOff x="0" y="0"/>
          <a:chExt cx="0" cy="0"/>
        </a:xfrm>
      </p:grpSpPr>
      <p:sp>
        <p:nvSpPr>
          <p:cNvPr id="77" name="Google Shape;77;p19"/>
          <p:cNvSpPr/>
          <p:nvPr/>
        </p:nvSpPr>
        <p:spPr>
          <a:xfrm>
            <a:off x="4572000" y="-125"/>
            <a:ext cx="4572000" cy="5143500"/>
          </a:xfrm>
          <a:prstGeom prst="rect">
            <a:avLst/>
          </a:prstGeom>
          <a:solidFill>
            <a:srgbClr val="F587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rtl="0">
              <a:spcBef>
                <a:spcPts val="0"/>
              </a:spcBef>
              <a:spcAft>
                <a:spcPts val="0"/>
              </a:spcAft>
              <a:buClr>
                <a:srgbClr val="DE3E4E"/>
              </a:buClr>
              <a:buSzPts val="4200"/>
              <a:buNone/>
              <a:defRPr sz="4200">
                <a:solidFill>
                  <a:srgbClr val="DE3E4E"/>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9" name="Google Shape;79;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0" name="Google Shape;80;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81" name="Google Shape;8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green) 2">
  <p:cSld name="SECTION_TITLE_AND_DESCRIPTION_1_2">
    <p:spTree>
      <p:nvGrpSpPr>
        <p:cNvPr id="1" name="Shape 82"/>
        <p:cNvGrpSpPr/>
        <p:nvPr/>
      </p:nvGrpSpPr>
      <p:grpSpPr>
        <a:xfrm>
          <a:off x="0" y="0"/>
          <a:ext cx="0" cy="0"/>
          <a:chOff x="0" y="0"/>
          <a:chExt cx="0" cy="0"/>
        </a:xfrm>
      </p:grpSpPr>
      <p:sp>
        <p:nvSpPr>
          <p:cNvPr id="83" name="Google Shape;83;p20"/>
          <p:cNvSpPr/>
          <p:nvPr/>
        </p:nvSpPr>
        <p:spPr>
          <a:xfrm>
            <a:off x="4572000" y="-125"/>
            <a:ext cx="4572000" cy="5143500"/>
          </a:xfrm>
          <a:prstGeom prst="rect">
            <a:avLst/>
          </a:prstGeom>
          <a:solidFill>
            <a:srgbClr val="FBAD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5" name="Google Shape;85;p20"/>
          <p:cNvSpPr txBox="1">
            <a:spLocks noGrp="1"/>
          </p:cNvSpPr>
          <p:nvPr>
            <p:ph type="title"/>
          </p:nvPr>
        </p:nvSpPr>
        <p:spPr>
          <a:xfrm>
            <a:off x="311700" y="445025"/>
            <a:ext cx="3837000" cy="572700"/>
          </a:xfrm>
          <a:prstGeom prst="rect">
            <a:avLst/>
          </a:prstGeom>
        </p:spPr>
        <p:txBody>
          <a:bodyPr spcFirstLastPara="1" wrap="square" lIns="91425" tIns="91425" rIns="91425" bIns="91425" anchor="t" anchorCtr="0"/>
          <a:lstStyle>
            <a:lvl1pPr lvl="0" rtl="0">
              <a:spcBef>
                <a:spcPts val="0"/>
              </a:spcBef>
              <a:spcAft>
                <a:spcPts val="0"/>
              </a:spcAft>
              <a:buClr>
                <a:srgbClr val="DE3E4E"/>
              </a:buClr>
              <a:buSzPts val="2800"/>
              <a:buNone/>
              <a:defRPr>
                <a:solidFill>
                  <a:srgbClr val="DE3E4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20"/>
          <p:cNvSpPr txBox="1">
            <a:spLocks noGrp="1"/>
          </p:cNvSpPr>
          <p:nvPr>
            <p:ph type="title" idx="2"/>
          </p:nvPr>
        </p:nvSpPr>
        <p:spPr>
          <a:xfrm>
            <a:off x="4939500" y="445025"/>
            <a:ext cx="3837000" cy="572700"/>
          </a:xfrm>
          <a:prstGeom prst="rect">
            <a:avLst/>
          </a:prstGeom>
        </p:spPr>
        <p:txBody>
          <a:bodyPr spcFirstLastPara="1" wrap="square" lIns="91425" tIns="91425" rIns="91425" bIns="91425" anchor="t" anchorCtr="0"/>
          <a:lstStyle>
            <a:lvl1pPr lvl="0" rtl="0">
              <a:spcBef>
                <a:spcPts val="0"/>
              </a:spcBef>
              <a:spcAft>
                <a:spcPts val="0"/>
              </a:spcAft>
              <a:buClr>
                <a:srgbClr val="F3F3F3"/>
              </a:buClr>
              <a:buSzPts val="2800"/>
              <a:buNone/>
              <a:defRPr>
                <a:solidFill>
                  <a:srgbClr val="F3F3F3"/>
                </a:solidFill>
              </a:defRPr>
            </a:lvl1pPr>
            <a:lvl2pPr lvl="1" rtl="0">
              <a:spcBef>
                <a:spcPts val="0"/>
              </a:spcBef>
              <a:spcAft>
                <a:spcPts val="0"/>
              </a:spcAft>
              <a:buClr>
                <a:srgbClr val="F3F3F3"/>
              </a:buClr>
              <a:buSzPts val="2800"/>
              <a:buNone/>
              <a:defRPr>
                <a:solidFill>
                  <a:srgbClr val="F3F3F3"/>
                </a:solidFill>
              </a:defRPr>
            </a:lvl2pPr>
            <a:lvl3pPr lvl="2" rtl="0">
              <a:spcBef>
                <a:spcPts val="0"/>
              </a:spcBef>
              <a:spcAft>
                <a:spcPts val="0"/>
              </a:spcAft>
              <a:buClr>
                <a:srgbClr val="F3F3F3"/>
              </a:buClr>
              <a:buSzPts val="2800"/>
              <a:buNone/>
              <a:defRPr>
                <a:solidFill>
                  <a:srgbClr val="F3F3F3"/>
                </a:solidFill>
              </a:defRPr>
            </a:lvl3pPr>
            <a:lvl4pPr lvl="3" rtl="0">
              <a:spcBef>
                <a:spcPts val="0"/>
              </a:spcBef>
              <a:spcAft>
                <a:spcPts val="0"/>
              </a:spcAft>
              <a:buClr>
                <a:srgbClr val="F3F3F3"/>
              </a:buClr>
              <a:buSzPts val="2800"/>
              <a:buNone/>
              <a:defRPr>
                <a:solidFill>
                  <a:srgbClr val="F3F3F3"/>
                </a:solidFill>
              </a:defRPr>
            </a:lvl4pPr>
            <a:lvl5pPr lvl="4" rtl="0">
              <a:spcBef>
                <a:spcPts val="0"/>
              </a:spcBef>
              <a:spcAft>
                <a:spcPts val="0"/>
              </a:spcAft>
              <a:buClr>
                <a:srgbClr val="F3F3F3"/>
              </a:buClr>
              <a:buSzPts val="2800"/>
              <a:buNone/>
              <a:defRPr>
                <a:solidFill>
                  <a:srgbClr val="F3F3F3"/>
                </a:solidFill>
              </a:defRPr>
            </a:lvl5pPr>
            <a:lvl6pPr lvl="5" rtl="0">
              <a:spcBef>
                <a:spcPts val="0"/>
              </a:spcBef>
              <a:spcAft>
                <a:spcPts val="0"/>
              </a:spcAft>
              <a:buClr>
                <a:srgbClr val="F3F3F3"/>
              </a:buClr>
              <a:buSzPts val="2800"/>
              <a:buNone/>
              <a:defRPr>
                <a:solidFill>
                  <a:srgbClr val="F3F3F3"/>
                </a:solidFill>
              </a:defRPr>
            </a:lvl6pPr>
            <a:lvl7pPr lvl="6" rtl="0">
              <a:spcBef>
                <a:spcPts val="0"/>
              </a:spcBef>
              <a:spcAft>
                <a:spcPts val="0"/>
              </a:spcAft>
              <a:buClr>
                <a:srgbClr val="F3F3F3"/>
              </a:buClr>
              <a:buSzPts val="2800"/>
              <a:buNone/>
              <a:defRPr>
                <a:solidFill>
                  <a:srgbClr val="F3F3F3"/>
                </a:solidFill>
              </a:defRPr>
            </a:lvl7pPr>
            <a:lvl8pPr lvl="7" rtl="0">
              <a:spcBef>
                <a:spcPts val="0"/>
              </a:spcBef>
              <a:spcAft>
                <a:spcPts val="0"/>
              </a:spcAft>
              <a:buClr>
                <a:srgbClr val="F3F3F3"/>
              </a:buClr>
              <a:buSzPts val="2800"/>
              <a:buNone/>
              <a:defRPr>
                <a:solidFill>
                  <a:srgbClr val="F3F3F3"/>
                </a:solidFill>
              </a:defRPr>
            </a:lvl8pPr>
            <a:lvl9pPr lvl="8" rtl="0">
              <a:spcBef>
                <a:spcPts val="0"/>
              </a:spcBef>
              <a:spcAft>
                <a:spcPts val="0"/>
              </a:spcAft>
              <a:buClr>
                <a:srgbClr val="F3F3F3"/>
              </a:buClr>
              <a:buSzPts val="2800"/>
              <a:buNone/>
              <a:defRPr>
                <a:solidFill>
                  <a:srgbClr val="F3F3F3"/>
                </a:solidFill>
              </a:defRPr>
            </a:lvl9pPr>
          </a:lstStyle>
          <a:p>
            <a:endParaRPr/>
          </a:p>
        </p:txBody>
      </p:sp>
      <p:sp>
        <p:nvSpPr>
          <p:cNvPr id="87" name="Google Shape;87;p20"/>
          <p:cNvSpPr txBox="1">
            <a:spLocks noGrp="1"/>
          </p:cNvSpPr>
          <p:nvPr>
            <p:ph type="body" idx="1"/>
          </p:nvPr>
        </p:nvSpPr>
        <p:spPr>
          <a:xfrm>
            <a:off x="449175" y="1542025"/>
            <a:ext cx="3690900" cy="3121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88" name="Google Shape;88;p20"/>
          <p:cNvSpPr txBox="1">
            <a:spLocks noGrp="1"/>
          </p:cNvSpPr>
          <p:nvPr>
            <p:ph type="body" idx="3"/>
          </p:nvPr>
        </p:nvSpPr>
        <p:spPr>
          <a:xfrm>
            <a:off x="5003925" y="1542025"/>
            <a:ext cx="3690900" cy="3121200"/>
          </a:xfrm>
          <a:prstGeom prst="rect">
            <a:avLst/>
          </a:prstGeom>
        </p:spPr>
        <p:txBody>
          <a:bodyPr spcFirstLastPara="1" wrap="square" lIns="91425" tIns="91425" rIns="91425" bIns="91425" anchor="t" anchorCtr="0"/>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green) 1">
  <p:cSld name="SECTION_TITLE_AND_DESCRIPTION_1_1">
    <p:spTree>
      <p:nvGrpSpPr>
        <p:cNvPr id="1" name="Shape 89"/>
        <p:cNvGrpSpPr/>
        <p:nvPr/>
      </p:nvGrpSpPr>
      <p:grpSpPr>
        <a:xfrm>
          <a:off x="0" y="0"/>
          <a:ext cx="0" cy="0"/>
          <a:chOff x="0" y="0"/>
          <a:chExt cx="0" cy="0"/>
        </a:xfrm>
      </p:grpSpPr>
      <p:sp>
        <p:nvSpPr>
          <p:cNvPr id="90" name="Google Shape;90;p21"/>
          <p:cNvSpPr/>
          <p:nvPr/>
        </p:nvSpPr>
        <p:spPr>
          <a:xfrm>
            <a:off x="4572000" y="-125"/>
            <a:ext cx="4572000" cy="5143500"/>
          </a:xfrm>
          <a:prstGeom prst="rect">
            <a:avLst/>
          </a:prstGeom>
          <a:solidFill>
            <a:srgbClr val="DE3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rtl="0">
              <a:spcBef>
                <a:spcPts val="0"/>
              </a:spcBef>
              <a:spcAft>
                <a:spcPts val="0"/>
              </a:spcAft>
              <a:buClr>
                <a:srgbClr val="DE3E4E"/>
              </a:buClr>
              <a:buSzPts val="4200"/>
              <a:buNone/>
              <a:defRPr sz="4200">
                <a:solidFill>
                  <a:srgbClr val="DE3E4E"/>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2" name="Google Shape;92;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3" name="Google Shape;93;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94" name="Google Shape;9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green)">
  <p:cSld name="BIG_NUMBER_1">
    <p:bg>
      <p:bgPr>
        <a:solidFill>
          <a:srgbClr val="DE3E4E"/>
        </a:solidFill>
        <a:effectLst/>
      </p:bgPr>
    </p:bg>
    <p:spTree>
      <p:nvGrpSpPr>
        <p:cNvPr id="1" name="Shape 99"/>
        <p:cNvGrpSpPr/>
        <p:nvPr/>
      </p:nvGrpSpPr>
      <p:grpSpPr>
        <a:xfrm>
          <a:off x="0" y="0"/>
          <a:ext cx="0" cy="0"/>
          <a:chOff x="0" y="0"/>
          <a:chExt cx="0" cy="0"/>
        </a:xfrm>
      </p:grpSpPr>
      <p:sp>
        <p:nvSpPr>
          <p:cNvPr id="100" name="Google Shape;10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12000"/>
              <a:buNone/>
              <a:defRPr sz="12000">
                <a:solidFill>
                  <a:srgbClr val="FFFFFF"/>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1" name="Google Shape;10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2" name="Google Shape;10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green) 1">
  <p:cSld name="TITLE_2_1">
    <p:bg>
      <p:bgPr>
        <a:solidFill>
          <a:srgbClr val="F5875D"/>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5200"/>
              <a:buFont typeface="Roboto"/>
              <a:buNone/>
              <a:defRPr sz="5200">
                <a:solidFill>
                  <a:srgbClr val="FFFFFF"/>
                </a:solidFill>
                <a:latin typeface="Roboto"/>
                <a:ea typeface="Roboto"/>
                <a:cs typeface="Roboto"/>
                <a:sym typeface="Roboto"/>
              </a:defRPr>
            </a:lvl1pPr>
            <a:lvl2pPr lvl="1" algn="ctr" rtl="0">
              <a:spcBef>
                <a:spcPts val="0"/>
              </a:spcBef>
              <a:spcAft>
                <a:spcPts val="0"/>
              </a:spcAft>
              <a:buSzPts val="5200"/>
              <a:buFont typeface="Roboto"/>
              <a:buNone/>
              <a:defRPr sz="5200">
                <a:latin typeface="Roboto"/>
                <a:ea typeface="Roboto"/>
                <a:cs typeface="Roboto"/>
                <a:sym typeface="Roboto"/>
              </a:defRPr>
            </a:lvl2pPr>
            <a:lvl3pPr lvl="2" algn="ctr" rtl="0">
              <a:spcBef>
                <a:spcPts val="0"/>
              </a:spcBef>
              <a:spcAft>
                <a:spcPts val="0"/>
              </a:spcAft>
              <a:buSzPts val="5200"/>
              <a:buFont typeface="Roboto"/>
              <a:buNone/>
              <a:defRPr sz="5200">
                <a:latin typeface="Roboto"/>
                <a:ea typeface="Roboto"/>
                <a:cs typeface="Roboto"/>
                <a:sym typeface="Roboto"/>
              </a:defRPr>
            </a:lvl3pPr>
            <a:lvl4pPr lvl="3" algn="ctr" rtl="0">
              <a:spcBef>
                <a:spcPts val="0"/>
              </a:spcBef>
              <a:spcAft>
                <a:spcPts val="0"/>
              </a:spcAft>
              <a:buSzPts val="5200"/>
              <a:buFont typeface="Roboto"/>
              <a:buNone/>
              <a:defRPr sz="5200">
                <a:latin typeface="Roboto"/>
                <a:ea typeface="Roboto"/>
                <a:cs typeface="Roboto"/>
                <a:sym typeface="Roboto"/>
              </a:defRPr>
            </a:lvl4pPr>
            <a:lvl5pPr lvl="4" algn="ctr" rtl="0">
              <a:spcBef>
                <a:spcPts val="0"/>
              </a:spcBef>
              <a:spcAft>
                <a:spcPts val="0"/>
              </a:spcAft>
              <a:buSzPts val="5200"/>
              <a:buFont typeface="Roboto"/>
              <a:buNone/>
              <a:defRPr sz="5200">
                <a:latin typeface="Roboto"/>
                <a:ea typeface="Roboto"/>
                <a:cs typeface="Roboto"/>
                <a:sym typeface="Roboto"/>
              </a:defRPr>
            </a:lvl5pPr>
            <a:lvl6pPr lvl="5" algn="ctr" rtl="0">
              <a:spcBef>
                <a:spcPts val="0"/>
              </a:spcBef>
              <a:spcAft>
                <a:spcPts val="0"/>
              </a:spcAft>
              <a:buSzPts val="5200"/>
              <a:buFont typeface="Roboto"/>
              <a:buNone/>
              <a:defRPr sz="5200">
                <a:latin typeface="Roboto"/>
                <a:ea typeface="Roboto"/>
                <a:cs typeface="Roboto"/>
                <a:sym typeface="Roboto"/>
              </a:defRPr>
            </a:lvl6pPr>
            <a:lvl7pPr lvl="6" algn="ctr" rtl="0">
              <a:spcBef>
                <a:spcPts val="0"/>
              </a:spcBef>
              <a:spcAft>
                <a:spcPts val="0"/>
              </a:spcAft>
              <a:buSzPts val="5200"/>
              <a:buFont typeface="Roboto"/>
              <a:buNone/>
              <a:defRPr sz="5200">
                <a:latin typeface="Roboto"/>
                <a:ea typeface="Roboto"/>
                <a:cs typeface="Roboto"/>
                <a:sym typeface="Roboto"/>
              </a:defRPr>
            </a:lvl7pPr>
            <a:lvl8pPr lvl="7" algn="ctr" rtl="0">
              <a:spcBef>
                <a:spcPts val="0"/>
              </a:spcBef>
              <a:spcAft>
                <a:spcPts val="0"/>
              </a:spcAft>
              <a:buSzPts val="5200"/>
              <a:buFont typeface="Roboto"/>
              <a:buNone/>
              <a:defRPr sz="5200">
                <a:latin typeface="Roboto"/>
                <a:ea typeface="Roboto"/>
                <a:cs typeface="Roboto"/>
                <a:sym typeface="Roboto"/>
              </a:defRPr>
            </a:lvl8pPr>
            <a:lvl9pPr lvl="8" algn="ctr" rtl="0">
              <a:spcBef>
                <a:spcPts val="0"/>
              </a:spcBef>
              <a:spcAft>
                <a:spcPts val="0"/>
              </a:spcAft>
              <a:buSzPts val="5200"/>
              <a:buFont typeface="Roboto"/>
              <a:buNone/>
              <a:defRPr sz="5200">
                <a:latin typeface="Roboto"/>
                <a:ea typeface="Roboto"/>
                <a:cs typeface="Roboto"/>
                <a:sym typeface="Roboto"/>
              </a:defRPr>
            </a:lvl9pPr>
          </a:lstStyle>
          <a:p>
            <a:endParaRPr/>
          </a:p>
        </p:txBody>
      </p:sp>
      <p:sp>
        <p:nvSpPr>
          <p:cNvPr id="18" name="Google Shape;18;p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FFFFFF"/>
              </a:buClr>
              <a:buSzPts val="2800"/>
              <a:buFont typeface="Roboto"/>
              <a:buNone/>
              <a:defRPr sz="2800">
                <a:solidFill>
                  <a:srgbClr val="FFFFFF"/>
                </a:solidFill>
                <a:latin typeface="Roboto"/>
                <a:ea typeface="Roboto"/>
                <a:cs typeface="Roboto"/>
                <a:sym typeface="Roboto"/>
              </a:defRPr>
            </a:lvl1pPr>
            <a:lvl2pPr lvl="1" algn="ctr" rtl="0">
              <a:lnSpc>
                <a:spcPct val="100000"/>
              </a:lnSpc>
              <a:spcBef>
                <a:spcPts val="0"/>
              </a:spcBef>
              <a:spcAft>
                <a:spcPts val="0"/>
              </a:spcAft>
              <a:buSzPts val="2800"/>
              <a:buFont typeface="Roboto"/>
              <a:buNone/>
              <a:defRPr sz="2800">
                <a:latin typeface="Roboto"/>
                <a:ea typeface="Roboto"/>
                <a:cs typeface="Roboto"/>
                <a:sym typeface="Roboto"/>
              </a:defRPr>
            </a:lvl2pPr>
            <a:lvl3pPr lvl="2" algn="ctr" rtl="0">
              <a:lnSpc>
                <a:spcPct val="100000"/>
              </a:lnSpc>
              <a:spcBef>
                <a:spcPts val="0"/>
              </a:spcBef>
              <a:spcAft>
                <a:spcPts val="0"/>
              </a:spcAft>
              <a:buSzPts val="2800"/>
              <a:buFont typeface="Roboto"/>
              <a:buNone/>
              <a:defRPr sz="2800">
                <a:latin typeface="Roboto"/>
                <a:ea typeface="Roboto"/>
                <a:cs typeface="Roboto"/>
                <a:sym typeface="Roboto"/>
              </a:defRPr>
            </a:lvl3pPr>
            <a:lvl4pPr lvl="3" algn="ctr" rtl="0">
              <a:lnSpc>
                <a:spcPct val="100000"/>
              </a:lnSpc>
              <a:spcBef>
                <a:spcPts val="0"/>
              </a:spcBef>
              <a:spcAft>
                <a:spcPts val="0"/>
              </a:spcAft>
              <a:buSzPts val="2800"/>
              <a:buFont typeface="Roboto"/>
              <a:buNone/>
              <a:defRPr sz="2800">
                <a:latin typeface="Roboto"/>
                <a:ea typeface="Roboto"/>
                <a:cs typeface="Roboto"/>
                <a:sym typeface="Roboto"/>
              </a:defRPr>
            </a:lvl4pPr>
            <a:lvl5pPr lvl="4" algn="ctr" rtl="0">
              <a:lnSpc>
                <a:spcPct val="100000"/>
              </a:lnSpc>
              <a:spcBef>
                <a:spcPts val="0"/>
              </a:spcBef>
              <a:spcAft>
                <a:spcPts val="0"/>
              </a:spcAft>
              <a:buSzPts val="2800"/>
              <a:buFont typeface="Roboto"/>
              <a:buNone/>
              <a:defRPr sz="2800">
                <a:latin typeface="Roboto"/>
                <a:ea typeface="Roboto"/>
                <a:cs typeface="Roboto"/>
                <a:sym typeface="Roboto"/>
              </a:defRPr>
            </a:lvl5pPr>
            <a:lvl6pPr lvl="5" algn="ctr" rtl="0">
              <a:lnSpc>
                <a:spcPct val="100000"/>
              </a:lnSpc>
              <a:spcBef>
                <a:spcPts val="0"/>
              </a:spcBef>
              <a:spcAft>
                <a:spcPts val="0"/>
              </a:spcAft>
              <a:buSzPts val="2800"/>
              <a:buFont typeface="Roboto"/>
              <a:buNone/>
              <a:defRPr sz="2800">
                <a:latin typeface="Roboto"/>
                <a:ea typeface="Roboto"/>
                <a:cs typeface="Roboto"/>
                <a:sym typeface="Roboto"/>
              </a:defRPr>
            </a:lvl6pPr>
            <a:lvl7pPr lvl="6" algn="ctr" rtl="0">
              <a:lnSpc>
                <a:spcPct val="100000"/>
              </a:lnSpc>
              <a:spcBef>
                <a:spcPts val="0"/>
              </a:spcBef>
              <a:spcAft>
                <a:spcPts val="0"/>
              </a:spcAft>
              <a:buSzPts val="2800"/>
              <a:buFont typeface="Roboto"/>
              <a:buNone/>
              <a:defRPr sz="2800">
                <a:latin typeface="Roboto"/>
                <a:ea typeface="Roboto"/>
                <a:cs typeface="Roboto"/>
                <a:sym typeface="Roboto"/>
              </a:defRPr>
            </a:lvl7pPr>
            <a:lvl8pPr lvl="7" algn="ctr" rtl="0">
              <a:lnSpc>
                <a:spcPct val="100000"/>
              </a:lnSpc>
              <a:spcBef>
                <a:spcPts val="0"/>
              </a:spcBef>
              <a:spcAft>
                <a:spcPts val="0"/>
              </a:spcAft>
              <a:buSzPts val="2800"/>
              <a:buFont typeface="Roboto"/>
              <a:buNone/>
              <a:defRPr sz="2800">
                <a:latin typeface="Roboto"/>
                <a:ea typeface="Roboto"/>
                <a:cs typeface="Roboto"/>
                <a:sym typeface="Roboto"/>
              </a:defRPr>
            </a:lvl8pPr>
            <a:lvl9pPr lvl="8" algn="ctr" rtl="0">
              <a:lnSpc>
                <a:spcPct val="100000"/>
              </a:lnSpc>
              <a:spcBef>
                <a:spcPts val="0"/>
              </a:spcBef>
              <a:spcAft>
                <a:spcPts val="0"/>
              </a:spcAft>
              <a:buSzPts val="2800"/>
              <a:buFont typeface="Roboto"/>
              <a:buNone/>
              <a:defRPr sz="2800">
                <a:latin typeface="Roboto"/>
                <a:ea typeface="Roboto"/>
                <a:cs typeface="Roboto"/>
                <a:sym typeface="Roboto"/>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green) 1">
  <p:cSld name="BIG_NUMBER_1_1">
    <p:bg>
      <p:bgPr>
        <a:solidFill>
          <a:srgbClr val="93CEC3"/>
        </a:solid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Clr>
                <a:srgbClr val="DE3E4E"/>
              </a:buClr>
              <a:buSzPts val="12000"/>
              <a:buNone/>
              <a:defRPr sz="12000">
                <a:solidFill>
                  <a:srgbClr val="DE3E4E"/>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5" name="Google Shape;105;p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Clr>
                <a:srgbClr val="FFFFFF"/>
              </a:buClr>
              <a:buSzPts val="1800"/>
              <a:buChar char="●"/>
              <a:defRPr>
                <a:solidFill>
                  <a:srgbClr val="FFFFFF"/>
                </a:solidFill>
              </a:defRPr>
            </a:lvl1pPr>
            <a:lvl2pPr marL="914400" lvl="1" indent="-317500" algn="ctr" rtl="0">
              <a:spcBef>
                <a:spcPts val="1600"/>
              </a:spcBef>
              <a:spcAft>
                <a:spcPts val="0"/>
              </a:spcAft>
              <a:buClr>
                <a:srgbClr val="FFFFFF"/>
              </a:buClr>
              <a:buSzPts val="1400"/>
              <a:buChar char="○"/>
              <a:defRPr>
                <a:solidFill>
                  <a:srgbClr val="FFFFFF"/>
                </a:solidFill>
              </a:defRPr>
            </a:lvl2pPr>
            <a:lvl3pPr marL="1371600" lvl="2" indent="-317500" algn="ctr" rtl="0">
              <a:spcBef>
                <a:spcPts val="1600"/>
              </a:spcBef>
              <a:spcAft>
                <a:spcPts val="0"/>
              </a:spcAft>
              <a:buClr>
                <a:srgbClr val="FFFFFF"/>
              </a:buClr>
              <a:buSzPts val="1400"/>
              <a:buChar char="■"/>
              <a:defRPr>
                <a:solidFill>
                  <a:srgbClr val="FFFFFF"/>
                </a:solidFill>
              </a:defRPr>
            </a:lvl3pPr>
            <a:lvl4pPr marL="1828800" lvl="3" indent="-317500" algn="ctr" rtl="0">
              <a:spcBef>
                <a:spcPts val="1600"/>
              </a:spcBef>
              <a:spcAft>
                <a:spcPts val="0"/>
              </a:spcAft>
              <a:buClr>
                <a:srgbClr val="FFFFFF"/>
              </a:buClr>
              <a:buSzPts val="1400"/>
              <a:buChar char="●"/>
              <a:defRPr>
                <a:solidFill>
                  <a:srgbClr val="FFFFFF"/>
                </a:solidFill>
              </a:defRPr>
            </a:lvl4pPr>
            <a:lvl5pPr marL="2286000" lvl="4" indent="-317500" algn="ctr" rtl="0">
              <a:spcBef>
                <a:spcPts val="1600"/>
              </a:spcBef>
              <a:spcAft>
                <a:spcPts val="0"/>
              </a:spcAft>
              <a:buClr>
                <a:srgbClr val="FFFFFF"/>
              </a:buClr>
              <a:buSzPts val="1400"/>
              <a:buChar char="○"/>
              <a:defRPr>
                <a:solidFill>
                  <a:srgbClr val="FFFFFF"/>
                </a:solidFill>
              </a:defRPr>
            </a:lvl5pPr>
            <a:lvl6pPr marL="2743200" lvl="5" indent="-317500" algn="ctr" rtl="0">
              <a:spcBef>
                <a:spcPts val="1600"/>
              </a:spcBef>
              <a:spcAft>
                <a:spcPts val="0"/>
              </a:spcAft>
              <a:buClr>
                <a:srgbClr val="FFFFFF"/>
              </a:buClr>
              <a:buSzPts val="1400"/>
              <a:buChar char="■"/>
              <a:defRPr>
                <a:solidFill>
                  <a:srgbClr val="FFFFFF"/>
                </a:solidFill>
              </a:defRPr>
            </a:lvl6pPr>
            <a:lvl7pPr marL="3200400" lvl="6" indent="-317500" algn="ctr" rtl="0">
              <a:spcBef>
                <a:spcPts val="1600"/>
              </a:spcBef>
              <a:spcAft>
                <a:spcPts val="0"/>
              </a:spcAft>
              <a:buClr>
                <a:srgbClr val="FFFFFF"/>
              </a:buClr>
              <a:buSzPts val="1400"/>
              <a:buChar char="●"/>
              <a:defRPr>
                <a:solidFill>
                  <a:srgbClr val="FFFFFF"/>
                </a:solidFill>
              </a:defRPr>
            </a:lvl7pPr>
            <a:lvl8pPr marL="3657600" lvl="7" indent="-317500" algn="ctr" rtl="0">
              <a:spcBef>
                <a:spcPts val="1600"/>
              </a:spcBef>
              <a:spcAft>
                <a:spcPts val="0"/>
              </a:spcAft>
              <a:buClr>
                <a:srgbClr val="FFFFFF"/>
              </a:buClr>
              <a:buSzPts val="1400"/>
              <a:buChar char="○"/>
              <a:defRPr>
                <a:solidFill>
                  <a:srgbClr val="FFFFFF"/>
                </a:solidFill>
              </a:defRPr>
            </a:lvl8pPr>
            <a:lvl9pPr marL="4114800" lvl="8" indent="-317500" algn="ctr" rtl="0">
              <a:spcBef>
                <a:spcPts val="1600"/>
              </a:spcBef>
              <a:spcAft>
                <a:spcPts val="1600"/>
              </a:spcAft>
              <a:buClr>
                <a:srgbClr val="FFFFFF"/>
              </a:buClr>
              <a:buSzPts val="1400"/>
              <a:buChar char="■"/>
              <a:defRPr>
                <a:solidFill>
                  <a:srgbClr val="FFFFFF"/>
                </a:solidFill>
              </a:defRPr>
            </a:lvl9pPr>
          </a:lstStyle>
          <a:p>
            <a:endParaRPr/>
          </a:p>
        </p:txBody>
      </p:sp>
      <p:sp>
        <p:nvSpPr>
          <p:cNvPr id="106" name="Google Shape;10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hite Blank">
  <p:cSld name="TITLE_1">
    <p:spTree>
      <p:nvGrpSpPr>
        <p:cNvPr id="1" name="Shape 109"/>
        <p:cNvGrpSpPr/>
        <p:nvPr/>
      </p:nvGrpSpPr>
      <p:grpSpPr>
        <a:xfrm>
          <a:off x="0" y="0"/>
          <a:ext cx="0" cy="0"/>
          <a:chOff x="0" y="0"/>
          <a:chExt cx="0" cy="0"/>
        </a:xfrm>
      </p:grpSpPr>
      <p:sp>
        <p:nvSpPr>
          <p:cNvPr id="110" name="Google Shape;110;p26"/>
          <p:cNvSpPr txBox="1">
            <a:spLocks noGrp="1"/>
          </p:cNvSpPr>
          <p:nvPr>
            <p:ph type="sldNum" idx="12"/>
          </p:nvPr>
        </p:nvSpPr>
        <p:spPr>
          <a:xfrm>
            <a:off x="4484160" y="4905375"/>
            <a:ext cx="171000" cy="1752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5B1E30-C287-8746-98EE-D2290F620D3D}"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053A40-A62C-7347-9A71-39280DE8B8CF}" type="slidenum">
              <a:rPr lang="en-US" smtClean="0"/>
              <a:t>‹#›</a:t>
            </a:fld>
            <a:endParaRPr lang="en-US"/>
          </a:p>
        </p:txBody>
      </p:sp>
    </p:spTree>
    <p:extLst>
      <p:ext uri="{BB962C8B-B14F-4D97-AF65-F5344CB8AC3E}">
        <p14:creationId xmlns:p14="http://schemas.microsoft.com/office/powerpoint/2010/main" val="2184091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type="secHead">
  <p:cSld name="SECTION_HEADER">
    <p:bg>
      <p:bgPr>
        <a:gradFill>
          <a:gsLst>
            <a:gs pos="0">
              <a:srgbClr val="93CEC3"/>
            </a:gs>
            <a:gs pos="13000">
              <a:srgbClr val="FBAD53"/>
            </a:gs>
            <a:gs pos="27000">
              <a:srgbClr val="F5875D"/>
            </a:gs>
            <a:gs pos="40000">
              <a:srgbClr val="F15F61"/>
            </a:gs>
            <a:gs pos="52999">
              <a:srgbClr val="DE3E4E"/>
            </a:gs>
            <a:gs pos="65000">
              <a:srgbClr val="F15F61"/>
            </a:gs>
            <a:gs pos="78000">
              <a:srgbClr val="F5875D"/>
            </a:gs>
            <a:gs pos="88000">
              <a:srgbClr val="FBAD53"/>
            </a:gs>
            <a:gs pos="100000">
              <a:srgbClr val="93CEC3"/>
            </a:gs>
          </a:gsLst>
          <a:lin ang="2700006" scaled="0"/>
        </a:gra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Clr>
                <a:srgbClr val="FFFFFF"/>
              </a:buClr>
              <a:buSzPts val="3600"/>
              <a:buNone/>
              <a:defRPr sz="3600">
                <a:solidFill>
                  <a:srgbClr val="FFFFFF"/>
                </a:solidFill>
              </a:defRPr>
            </a:lvl1pPr>
            <a:lvl2pPr lvl="1" algn="ctr">
              <a:spcBef>
                <a:spcPts val="0"/>
              </a:spcBef>
              <a:spcAft>
                <a:spcPts val="0"/>
              </a:spcAft>
              <a:buClr>
                <a:srgbClr val="FFFFFF"/>
              </a:buClr>
              <a:buSzPts val="3600"/>
              <a:buNone/>
              <a:defRPr sz="3600">
                <a:solidFill>
                  <a:srgbClr val="FFFFFF"/>
                </a:solidFill>
              </a:defRPr>
            </a:lvl2pPr>
            <a:lvl3pPr lvl="2" algn="ctr">
              <a:spcBef>
                <a:spcPts val="0"/>
              </a:spcBef>
              <a:spcAft>
                <a:spcPts val="0"/>
              </a:spcAft>
              <a:buClr>
                <a:srgbClr val="FFFFFF"/>
              </a:buClr>
              <a:buSzPts val="3600"/>
              <a:buNone/>
              <a:defRPr sz="3600">
                <a:solidFill>
                  <a:srgbClr val="FFFFFF"/>
                </a:solidFill>
              </a:defRPr>
            </a:lvl3pPr>
            <a:lvl4pPr lvl="3" algn="ctr">
              <a:spcBef>
                <a:spcPts val="0"/>
              </a:spcBef>
              <a:spcAft>
                <a:spcPts val="0"/>
              </a:spcAft>
              <a:buClr>
                <a:srgbClr val="FFFFFF"/>
              </a:buClr>
              <a:buSzPts val="3600"/>
              <a:buNone/>
              <a:defRPr sz="3600">
                <a:solidFill>
                  <a:srgbClr val="FFFFFF"/>
                </a:solidFill>
              </a:defRPr>
            </a:lvl4pPr>
            <a:lvl5pPr lvl="4" algn="ctr">
              <a:spcBef>
                <a:spcPts val="0"/>
              </a:spcBef>
              <a:spcAft>
                <a:spcPts val="0"/>
              </a:spcAft>
              <a:buClr>
                <a:srgbClr val="FFFFFF"/>
              </a:buClr>
              <a:buSzPts val="3600"/>
              <a:buNone/>
              <a:defRPr sz="3600">
                <a:solidFill>
                  <a:srgbClr val="FFFFFF"/>
                </a:solidFill>
              </a:defRPr>
            </a:lvl5pPr>
            <a:lvl6pPr lvl="5" algn="ctr">
              <a:spcBef>
                <a:spcPts val="0"/>
              </a:spcBef>
              <a:spcAft>
                <a:spcPts val="0"/>
              </a:spcAft>
              <a:buClr>
                <a:srgbClr val="FFFFFF"/>
              </a:buClr>
              <a:buSzPts val="3600"/>
              <a:buNone/>
              <a:defRPr sz="3600">
                <a:solidFill>
                  <a:srgbClr val="FFFFFF"/>
                </a:solidFill>
              </a:defRPr>
            </a:lvl6pPr>
            <a:lvl7pPr lvl="6" algn="ctr">
              <a:spcBef>
                <a:spcPts val="0"/>
              </a:spcBef>
              <a:spcAft>
                <a:spcPts val="0"/>
              </a:spcAft>
              <a:buClr>
                <a:srgbClr val="FFFFFF"/>
              </a:buClr>
              <a:buSzPts val="3600"/>
              <a:buNone/>
              <a:defRPr sz="3600">
                <a:solidFill>
                  <a:srgbClr val="FFFFFF"/>
                </a:solidFill>
              </a:defRPr>
            </a:lvl7pPr>
            <a:lvl8pPr lvl="7" algn="ctr">
              <a:spcBef>
                <a:spcPts val="0"/>
              </a:spcBef>
              <a:spcAft>
                <a:spcPts val="0"/>
              </a:spcAft>
              <a:buClr>
                <a:srgbClr val="FFFFFF"/>
              </a:buClr>
              <a:buSzPts val="3600"/>
              <a:buNone/>
              <a:defRPr sz="3600">
                <a:solidFill>
                  <a:srgbClr val="FFFFFF"/>
                </a:solidFill>
              </a:defRPr>
            </a:lvl8pPr>
            <a:lvl9pPr lvl="8" algn="ctr">
              <a:spcBef>
                <a:spcPts val="0"/>
              </a:spcBef>
              <a:spcAft>
                <a:spcPts val="0"/>
              </a:spcAft>
              <a:buClr>
                <a:srgbClr val="FFFFFF"/>
              </a:buClr>
              <a:buSzPts val="3600"/>
              <a:buNone/>
              <a:defRPr sz="3600">
                <a:solidFill>
                  <a:srgbClr val="FFFFFF"/>
                </a:solidFill>
              </a:defRPr>
            </a:lvl9pPr>
          </a:lstStyle>
          <a:p>
            <a:endParaRPr/>
          </a:p>
        </p:txBody>
      </p:sp>
      <p:sp>
        <p:nvSpPr>
          <p:cNvPr id="22" name="Google Shape;2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1">
  <p:cSld name="SECTION_HEADER_2">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Clr>
                <a:srgbClr val="DE3E4E"/>
              </a:buClr>
              <a:buSzPts val="3600"/>
              <a:buNone/>
              <a:defRPr sz="3600">
                <a:solidFill>
                  <a:srgbClr val="DE3E4E"/>
                </a:solidFill>
              </a:defRPr>
            </a:lvl1pPr>
            <a:lvl2pPr lvl="1" algn="ctr" rtl="0">
              <a:spcBef>
                <a:spcPts val="0"/>
              </a:spcBef>
              <a:spcAft>
                <a:spcPts val="0"/>
              </a:spcAft>
              <a:buClr>
                <a:srgbClr val="0DB14B"/>
              </a:buClr>
              <a:buSzPts val="3600"/>
              <a:buNone/>
              <a:defRPr sz="3600">
                <a:solidFill>
                  <a:srgbClr val="0DB14B"/>
                </a:solidFill>
              </a:defRPr>
            </a:lvl2pPr>
            <a:lvl3pPr lvl="2" algn="ctr" rtl="0">
              <a:spcBef>
                <a:spcPts val="0"/>
              </a:spcBef>
              <a:spcAft>
                <a:spcPts val="0"/>
              </a:spcAft>
              <a:buClr>
                <a:srgbClr val="0DB14B"/>
              </a:buClr>
              <a:buSzPts val="3600"/>
              <a:buNone/>
              <a:defRPr sz="3600">
                <a:solidFill>
                  <a:srgbClr val="0DB14B"/>
                </a:solidFill>
              </a:defRPr>
            </a:lvl3pPr>
            <a:lvl4pPr lvl="3" algn="ctr" rtl="0">
              <a:spcBef>
                <a:spcPts val="0"/>
              </a:spcBef>
              <a:spcAft>
                <a:spcPts val="0"/>
              </a:spcAft>
              <a:buClr>
                <a:srgbClr val="0DB14B"/>
              </a:buClr>
              <a:buSzPts val="3600"/>
              <a:buNone/>
              <a:defRPr sz="3600">
                <a:solidFill>
                  <a:srgbClr val="0DB14B"/>
                </a:solidFill>
              </a:defRPr>
            </a:lvl4pPr>
            <a:lvl5pPr lvl="4" algn="ctr" rtl="0">
              <a:spcBef>
                <a:spcPts val="0"/>
              </a:spcBef>
              <a:spcAft>
                <a:spcPts val="0"/>
              </a:spcAft>
              <a:buClr>
                <a:srgbClr val="0DB14B"/>
              </a:buClr>
              <a:buSzPts val="3600"/>
              <a:buNone/>
              <a:defRPr sz="3600">
                <a:solidFill>
                  <a:srgbClr val="0DB14B"/>
                </a:solidFill>
              </a:defRPr>
            </a:lvl5pPr>
            <a:lvl6pPr lvl="5" algn="ctr" rtl="0">
              <a:spcBef>
                <a:spcPts val="0"/>
              </a:spcBef>
              <a:spcAft>
                <a:spcPts val="0"/>
              </a:spcAft>
              <a:buClr>
                <a:srgbClr val="0DB14B"/>
              </a:buClr>
              <a:buSzPts val="3600"/>
              <a:buNone/>
              <a:defRPr sz="3600">
                <a:solidFill>
                  <a:srgbClr val="0DB14B"/>
                </a:solidFill>
              </a:defRPr>
            </a:lvl6pPr>
            <a:lvl7pPr lvl="6" algn="ctr" rtl="0">
              <a:spcBef>
                <a:spcPts val="0"/>
              </a:spcBef>
              <a:spcAft>
                <a:spcPts val="0"/>
              </a:spcAft>
              <a:buClr>
                <a:srgbClr val="0DB14B"/>
              </a:buClr>
              <a:buSzPts val="3600"/>
              <a:buNone/>
              <a:defRPr sz="3600">
                <a:solidFill>
                  <a:srgbClr val="0DB14B"/>
                </a:solidFill>
              </a:defRPr>
            </a:lvl7pPr>
            <a:lvl8pPr lvl="7" algn="ctr" rtl="0">
              <a:spcBef>
                <a:spcPts val="0"/>
              </a:spcBef>
              <a:spcAft>
                <a:spcPts val="0"/>
              </a:spcAft>
              <a:buClr>
                <a:srgbClr val="0DB14B"/>
              </a:buClr>
              <a:buSzPts val="3600"/>
              <a:buNone/>
              <a:defRPr sz="3600">
                <a:solidFill>
                  <a:srgbClr val="0DB14B"/>
                </a:solidFill>
              </a:defRPr>
            </a:lvl8pPr>
            <a:lvl9pPr lvl="8" algn="ctr" rtl="0">
              <a:spcBef>
                <a:spcPts val="0"/>
              </a:spcBef>
              <a:spcAft>
                <a:spcPts val="0"/>
              </a:spcAft>
              <a:buClr>
                <a:srgbClr val="0DB14B"/>
              </a:buClr>
              <a:buSzPts val="3600"/>
              <a:buNone/>
              <a:defRPr sz="3600">
                <a:solidFill>
                  <a:srgbClr val="0DB14B"/>
                </a:solidFill>
              </a:defRPr>
            </a:lvl9pPr>
          </a:lstStyle>
          <a:p>
            <a:endParaRPr/>
          </a:p>
        </p:txBody>
      </p:sp>
      <p:sp>
        <p:nvSpPr>
          <p:cNvPr id="25" name="Google Shape;2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green)">
  <p:cSld name="SECTION_HEADER_1">
    <p:bg>
      <p:bgPr>
        <a:solidFill>
          <a:srgbClr val="DE3E4E"/>
        </a:solid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93CEC3"/>
                </a:solidFill>
              </a:defRPr>
            </a:lvl1pPr>
            <a:lvl2pPr lvl="1" rtl="0">
              <a:buNone/>
              <a:defRPr>
                <a:solidFill>
                  <a:srgbClr val="93CEC3"/>
                </a:solidFill>
              </a:defRPr>
            </a:lvl2pPr>
            <a:lvl3pPr lvl="2" rtl="0">
              <a:buNone/>
              <a:defRPr>
                <a:solidFill>
                  <a:srgbClr val="93CEC3"/>
                </a:solidFill>
              </a:defRPr>
            </a:lvl3pPr>
            <a:lvl4pPr lvl="3" rtl="0">
              <a:buNone/>
              <a:defRPr>
                <a:solidFill>
                  <a:srgbClr val="93CEC3"/>
                </a:solidFill>
              </a:defRPr>
            </a:lvl4pPr>
            <a:lvl5pPr lvl="4" rtl="0">
              <a:buNone/>
              <a:defRPr>
                <a:solidFill>
                  <a:srgbClr val="93CEC3"/>
                </a:solidFill>
              </a:defRPr>
            </a:lvl5pPr>
            <a:lvl6pPr lvl="5" rtl="0">
              <a:buNone/>
              <a:defRPr>
                <a:solidFill>
                  <a:srgbClr val="93CEC3"/>
                </a:solidFill>
              </a:defRPr>
            </a:lvl6pPr>
            <a:lvl7pPr lvl="6" rtl="0">
              <a:buNone/>
              <a:defRPr>
                <a:solidFill>
                  <a:srgbClr val="93CEC3"/>
                </a:solidFill>
              </a:defRPr>
            </a:lvl7pPr>
            <a:lvl8pPr lvl="7" rtl="0">
              <a:buNone/>
              <a:defRPr>
                <a:solidFill>
                  <a:srgbClr val="93CEC3"/>
                </a:solidFill>
              </a:defRPr>
            </a:lvl8pPr>
            <a:lvl9pPr lvl="8" rtl="0">
              <a:buNone/>
              <a:defRPr>
                <a:solidFill>
                  <a:srgbClr val="93CEC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green) 1">
  <p:cSld name="SECTION_HEADER_1_1">
    <p:bg>
      <p:bgPr>
        <a:solidFill>
          <a:srgbClr val="2A3842"/>
        </a:solid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1" name="Google Shape;3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Clr>
                <a:srgbClr val="DE3E4E"/>
              </a:buClr>
              <a:buSzPts val="2800"/>
              <a:buNone/>
              <a:defRPr>
                <a:solidFill>
                  <a:srgbClr val="DE3E4E"/>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5" name="Google Shape;3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rgbClr val="DE3E4E"/>
                </a:solidFill>
              </a:defRPr>
            </a:lvl1pPr>
            <a:lvl2pPr lvl="1">
              <a:buNone/>
              <a:defRPr>
                <a:solidFill>
                  <a:srgbClr val="DE3E4E"/>
                </a:solidFill>
              </a:defRPr>
            </a:lvl2pPr>
            <a:lvl3pPr lvl="2">
              <a:buNone/>
              <a:defRPr>
                <a:solidFill>
                  <a:srgbClr val="DE3E4E"/>
                </a:solidFill>
              </a:defRPr>
            </a:lvl3pPr>
            <a:lvl4pPr lvl="3">
              <a:buNone/>
              <a:defRPr>
                <a:solidFill>
                  <a:srgbClr val="DE3E4E"/>
                </a:solidFill>
              </a:defRPr>
            </a:lvl4pPr>
            <a:lvl5pPr lvl="4">
              <a:buNone/>
              <a:defRPr>
                <a:solidFill>
                  <a:srgbClr val="DE3E4E"/>
                </a:solidFill>
              </a:defRPr>
            </a:lvl5pPr>
            <a:lvl6pPr lvl="5">
              <a:buNone/>
              <a:defRPr>
                <a:solidFill>
                  <a:srgbClr val="DE3E4E"/>
                </a:solidFill>
              </a:defRPr>
            </a:lvl6pPr>
            <a:lvl7pPr lvl="6">
              <a:buNone/>
              <a:defRPr>
                <a:solidFill>
                  <a:srgbClr val="DE3E4E"/>
                </a:solidFill>
              </a:defRPr>
            </a:lvl7pPr>
            <a:lvl8pPr lvl="7">
              <a:buNone/>
              <a:defRPr>
                <a:solidFill>
                  <a:srgbClr val="DE3E4E"/>
                </a:solidFill>
              </a:defRPr>
            </a:lvl8pPr>
            <a:lvl9pPr lvl="8">
              <a:buNone/>
              <a:defRPr>
                <a:solidFill>
                  <a:srgbClr val="DE3E4E"/>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only">
  <p:cSld name="TITLE_AND_BODY_4">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Clr>
                <a:srgbClr val="DE3E4E"/>
              </a:buClr>
              <a:buSzPts val="2800"/>
              <a:buNone/>
              <a:defRPr>
                <a:solidFill>
                  <a:srgbClr val="DE3E4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 name="Google Shape;3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ower image">
  <p:cSld name="TITLE_AND_BODY_3">
    <p:spTree>
      <p:nvGrpSpPr>
        <p:cNvPr id="1" name="Shape 39"/>
        <p:cNvGrpSpPr/>
        <p:nvPr/>
      </p:nvGrpSpPr>
      <p:grpSpPr>
        <a:xfrm>
          <a:off x="0" y="0"/>
          <a:ext cx="0" cy="0"/>
          <a:chOff x="0" y="0"/>
          <a:chExt cx="0" cy="0"/>
        </a:xfrm>
      </p:grpSpPr>
      <p:sp>
        <p:nvSpPr>
          <p:cNvPr id="40" name="Google Shape;40;p11"/>
          <p:cNvSpPr/>
          <p:nvPr/>
        </p:nvSpPr>
        <p:spPr>
          <a:xfrm>
            <a:off x="0" y="0"/>
            <a:ext cx="9144000" cy="3416400"/>
          </a:xfrm>
          <a:prstGeom prst="rect">
            <a:avLst/>
          </a:prstGeom>
          <a:solidFill>
            <a:srgbClr val="F15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42" name="Google Shape;42;p11"/>
          <p:cNvSpPr txBox="1">
            <a:spLocks noGrp="1"/>
          </p:cNvSpPr>
          <p:nvPr>
            <p:ph type="body" idx="1"/>
          </p:nvPr>
        </p:nvSpPr>
        <p:spPr>
          <a:xfrm>
            <a:off x="311700" y="1152475"/>
            <a:ext cx="8520600" cy="2263800"/>
          </a:xfrm>
          <a:prstGeom prst="rect">
            <a:avLst/>
          </a:prstGeom>
        </p:spPr>
        <p:txBody>
          <a:bodyPr spcFirstLastPara="1" wrap="square" lIns="91425" tIns="91425" rIns="91425" bIns="91425" anchor="t" anchorCtr="0"/>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43" name="Google Shape;4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Font typeface="Roboto"/>
              <a:buNone/>
              <a:defRPr sz="2800" b="1">
                <a:solidFill>
                  <a:schemeClr val="dk1"/>
                </a:solidFill>
                <a:latin typeface="Roboto"/>
                <a:ea typeface="Roboto"/>
                <a:cs typeface="Roboto"/>
                <a:sym typeface="Roboto"/>
              </a:defRPr>
            </a:lvl1pPr>
            <a:lvl2pPr lvl="1">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2pPr>
            <a:lvl3pPr lvl="2">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3pPr>
            <a:lvl4pPr lvl="3">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4pPr>
            <a:lvl5pPr lvl="4">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5pPr>
            <a:lvl6pPr lvl="5">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6pPr>
            <a:lvl7pPr lvl="6">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7pPr>
            <a:lvl8pPr lvl="7">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8pPr>
            <a:lvl9pPr lvl="8">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9" r:id="rId19"/>
    <p:sldLayoutId id="2147483670" r:id="rId20"/>
    <p:sldLayoutId id="2147483672" r:id="rId21"/>
    <p:sldLayoutId id="214748367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RG</a:t>
            </a:r>
          </a:p>
        </p:txBody>
      </p:sp>
      <p:sp>
        <p:nvSpPr>
          <p:cNvPr id="3" name="Content Placeholder 2">
            <a:extLst>
              <a:ext uri="{FF2B5EF4-FFF2-40B4-BE49-F238E27FC236}">
                <a16:creationId xmlns:a16="http://schemas.microsoft.com/office/drawing/2014/main" id="{B88D616C-FE31-4F9E-8DA0-BB84715667B1}"/>
              </a:ext>
            </a:extLst>
          </p:cNvPr>
          <p:cNvSpPr>
            <a:spLocks noGrp="1"/>
          </p:cNvSpPr>
          <p:nvPr>
            <p:ph idx="1"/>
          </p:nvPr>
        </p:nvSpPr>
        <p:spPr/>
        <p:txBody>
          <a:bodyPr/>
          <a:lstStyle/>
          <a:p>
            <a:endParaRPr lang="en-US"/>
          </a:p>
        </p:txBody>
      </p:sp>
      <p:pic>
        <p:nvPicPr>
          <p:cNvPr id="5" name="Content Placeholder 3">
            <a:extLst>
              <a:ext uri="{FF2B5EF4-FFF2-40B4-BE49-F238E27FC236}">
                <a16:creationId xmlns:a16="http://schemas.microsoft.com/office/drawing/2014/main" id="{884374D7-4B7C-4EC4-9582-1382C7C2D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295"/>
            <a:ext cx="9172004" cy="5389245"/>
          </a:xfrm>
          <a:prstGeom prst="rect">
            <a:avLst/>
          </a:prstGeom>
          <a:noFill/>
          <a:ln>
            <a:noFill/>
          </a:ln>
        </p:spPr>
      </p:pic>
      <p:sp>
        <p:nvSpPr>
          <p:cNvPr id="6" name="Google Shape;123;p28">
            <a:extLst>
              <a:ext uri="{FF2B5EF4-FFF2-40B4-BE49-F238E27FC236}">
                <a16:creationId xmlns:a16="http://schemas.microsoft.com/office/drawing/2014/main" id="{A345578A-8416-4596-B8A1-BEFCE2989861}"/>
              </a:ext>
            </a:extLst>
          </p:cNvPr>
          <p:cNvSpPr txBox="1">
            <a:spLocks/>
          </p:cNvSpPr>
          <p:nvPr/>
        </p:nvSpPr>
        <p:spPr>
          <a:xfrm rot="1386">
            <a:off x="84898" y="4617059"/>
            <a:ext cx="3553231" cy="393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ctr"/>
            <a:r>
              <a:rPr lang="en-US" dirty="0">
                <a:solidFill>
                  <a:schemeClr val="tx1"/>
                </a:solidFill>
                <a:latin typeface="Lato"/>
                <a:sym typeface="Lato"/>
              </a:rPr>
              <a:t>refreshglass.com       |       raydelmuro.com</a:t>
            </a:r>
            <a:endParaRPr lang="en-US" dirty="0">
              <a:solidFill>
                <a:schemeClr val="tx1"/>
              </a:solidFill>
            </a:endParaRPr>
          </a:p>
        </p:txBody>
      </p:sp>
    </p:spTree>
    <p:extLst>
      <p:ext uri="{BB962C8B-B14F-4D97-AF65-F5344CB8AC3E}">
        <p14:creationId xmlns:p14="http://schemas.microsoft.com/office/powerpoint/2010/main" val="1100419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6BCFD2-F004-4758-97DB-39FBE1397579}"/>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751105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3"/>
        <p:cNvGrpSpPr/>
        <p:nvPr/>
      </p:nvGrpSpPr>
      <p:grpSpPr>
        <a:xfrm>
          <a:off x="0" y="0"/>
          <a:ext cx="0" cy="0"/>
          <a:chOff x="0" y="0"/>
          <a:chExt cx="0" cy="0"/>
        </a:xfrm>
      </p:grpSpPr>
      <p:sp>
        <p:nvSpPr>
          <p:cNvPr id="134" name="Google Shape;134;p30"/>
          <p:cNvSpPr txBox="1"/>
          <p:nvPr/>
        </p:nvSpPr>
        <p:spPr>
          <a:xfrm>
            <a:off x="8635303" y="4785725"/>
            <a:ext cx="228000" cy="126900"/>
          </a:xfrm>
          <a:prstGeom prst="rect">
            <a:avLst/>
          </a:prstGeom>
          <a:noFill/>
          <a:ln>
            <a:noFill/>
          </a:ln>
        </p:spPr>
        <p:txBody>
          <a:bodyPr spcFirstLastPara="1" wrap="square" lIns="19050" tIns="19050" rIns="19050" bIns="19050" anchor="t" anchorCtr="0">
            <a:noAutofit/>
          </a:bodyPr>
          <a:lstStyle/>
          <a:p>
            <a:pPr marL="0" lvl="0" indent="0" algn="r" rtl="0">
              <a:spcBef>
                <a:spcPts val="0"/>
              </a:spcBef>
              <a:spcAft>
                <a:spcPts val="0"/>
              </a:spcAft>
              <a:buNone/>
            </a:pPr>
            <a:fld id="{00000000-1234-1234-1234-123412341234}" type="slidenum">
              <a:rPr lang="en" sz="1000">
                <a:solidFill>
                  <a:srgbClr val="0DB14B"/>
                </a:solidFill>
              </a:rPr>
              <a:t>3</a:t>
            </a:fld>
            <a:endParaRPr sz="1000">
              <a:solidFill>
                <a:srgbClr val="0DB14B"/>
              </a:solidFill>
            </a:endParaRPr>
          </a:p>
        </p:txBody>
      </p:sp>
      <p:sp>
        <p:nvSpPr>
          <p:cNvPr id="135" name="Google Shape;135;p30"/>
          <p:cNvSpPr txBox="1">
            <a:spLocks noGrp="1"/>
          </p:cNvSpPr>
          <p:nvPr>
            <p:ph type="title"/>
          </p:nvPr>
        </p:nvSpPr>
        <p:spPr>
          <a:xfrm>
            <a:off x="1029900" y="1593600"/>
            <a:ext cx="7084200" cy="195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Lato"/>
                <a:ea typeface="Lato"/>
                <a:cs typeface="Lato"/>
                <a:sym typeface="Lato"/>
              </a:rPr>
              <a:t>Title/Feature Slide</a:t>
            </a:r>
            <a:endParaRPr b="1">
              <a:solidFill>
                <a:srgbClr val="FFFFFF"/>
              </a:solidFill>
              <a:latin typeface="Lato"/>
              <a:ea typeface="Lato"/>
              <a:cs typeface="Lato"/>
              <a:sym typeface="Lato"/>
            </a:endParaRPr>
          </a:p>
          <a:p>
            <a:pPr marL="0" lvl="0" indent="0" algn="ctr" rtl="0">
              <a:lnSpc>
                <a:spcPct val="115000"/>
              </a:lnSpc>
              <a:spcBef>
                <a:spcPts val="0"/>
              </a:spcBef>
              <a:spcAft>
                <a:spcPts val="0"/>
              </a:spcAft>
              <a:buNone/>
            </a:pPr>
            <a:endParaRPr sz="1000">
              <a:solidFill>
                <a:srgbClr val="FFFFFF"/>
              </a:solidFill>
              <a:latin typeface="Lato"/>
              <a:ea typeface="Lato"/>
              <a:cs typeface="Lato"/>
              <a:sym typeface="Lato"/>
            </a:endParaRPr>
          </a:p>
          <a:p>
            <a:pPr marL="0" lvl="0" indent="0" algn="ctr" rtl="0">
              <a:lnSpc>
                <a:spcPct val="115000"/>
              </a:lnSpc>
              <a:spcBef>
                <a:spcPts val="1000"/>
              </a:spcBef>
              <a:spcAft>
                <a:spcPts val="1000"/>
              </a:spcAft>
              <a:buNone/>
            </a:pPr>
            <a:r>
              <a:rPr lang="en" sz="1400">
                <a:solidFill>
                  <a:srgbClr val="FFFFFF"/>
                </a:solidFill>
                <a:latin typeface="Lato"/>
                <a:ea typeface="Lato"/>
                <a:cs typeface="Lato"/>
                <a:sym typeface="Lato"/>
              </a:rPr>
              <a:t>Lorem ipsum dolor sit amet, consectetur adipiscing elit. Nulla egestas ligula sed metus dignissim porttitor. Interdum et malesuada fames ac ante ipsum primis in faucibus. Cras magna erat, cursus sed nibh nec, porttitor pretium libero. In facilisis diam eu lectus tempus pellentesque.</a:t>
            </a:r>
            <a:endParaRPr sz="1400">
              <a:solidFill>
                <a:srgbClr val="FFFFFF"/>
              </a:solidFill>
              <a:latin typeface="Lato"/>
              <a:ea typeface="Lato"/>
              <a:cs typeface="Lato"/>
              <a:sym typeface="Lato"/>
            </a:endParaRPr>
          </a:p>
        </p:txBody>
      </p:sp>
      <p:pic>
        <p:nvPicPr>
          <p:cNvPr id="3" name="Picture 2">
            <a:extLst>
              <a:ext uri="{FF2B5EF4-FFF2-40B4-BE49-F238E27FC236}">
                <a16:creationId xmlns:a16="http://schemas.microsoft.com/office/drawing/2014/main" id="{392C0FC8-309D-49AD-B229-DA0EE0A741DA}"/>
              </a:ext>
            </a:extLst>
          </p:cNvPr>
          <p:cNvPicPr>
            <a:picLocks noChangeAspect="1"/>
          </p:cNvPicPr>
          <p:nvPr/>
        </p:nvPicPr>
        <p:blipFill>
          <a:blip r:embed="rId3"/>
          <a:stretch>
            <a:fillRect/>
          </a:stretch>
        </p:blipFill>
        <p:spPr>
          <a:xfrm>
            <a:off x="897048" y="0"/>
            <a:ext cx="7349904" cy="5143500"/>
          </a:xfrm>
          <a:prstGeom prst="rect">
            <a:avLst/>
          </a:prstGeom>
        </p:spPr>
      </p:pic>
      <p:pic>
        <p:nvPicPr>
          <p:cNvPr id="4" name="Picture 3">
            <a:extLst>
              <a:ext uri="{FF2B5EF4-FFF2-40B4-BE49-F238E27FC236}">
                <a16:creationId xmlns:a16="http://schemas.microsoft.com/office/drawing/2014/main" id="{62D30C2D-DCA6-4097-ACB6-528F0647EBF9}"/>
              </a:ext>
            </a:extLst>
          </p:cNvPr>
          <p:cNvPicPr>
            <a:picLocks noChangeAspect="1"/>
          </p:cNvPicPr>
          <p:nvPr/>
        </p:nvPicPr>
        <p:blipFill>
          <a:blip r:embed="rId4"/>
          <a:stretch>
            <a:fillRect/>
          </a:stretch>
        </p:blipFill>
        <p:spPr>
          <a:xfrm>
            <a:off x="2286000" y="285750"/>
            <a:ext cx="4572000" cy="4572000"/>
          </a:xfrm>
          <a:prstGeom prst="rect">
            <a:avLst/>
          </a:prstGeom>
        </p:spPr>
      </p:pic>
      <p:sp>
        <p:nvSpPr>
          <p:cNvPr id="5" name="TextBox 4">
            <a:extLst>
              <a:ext uri="{FF2B5EF4-FFF2-40B4-BE49-F238E27FC236}">
                <a16:creationId xmlns:a16="http://schemas.microsoft.com/office/drawing/2014/main" id="{B364D6C2-B1F5-4B0D-8D85-9F2CD2F890A0}"/>
              </a:ext>
            </a:extLst>
          </p:cNvPr>
          <p:cNvSpPr txBox="1"/>
          <p:nvPr/>
        </p:nvSpPr>
        <p:spPr>
          <a:xfrm>
            <a:off x="2750344" y="953691"/>
            <a:ext cx="3643312" cy="461665"/>
          </a:xfrm>
          <a:prstGeom prst="rect">
            <a:avLst/>
          </a:prstGeom>
          <a:solidFill>
            <a:srgbClr val="FFFF00"/>
          </a:solidFill>
        </p:spPr>
        <p:txBody>
          <a:bodyPr wrap="square" rtlCol="0">
            <a:spAutoFit/>
          </a:bodyPr>
          <a:lstStyle/>
          <a:p>
            <a:pPr algn="ctr"/>
            <a:r>
              <a:rPr lang="en-US" sz="2400" b="1" dirty="0"/>
              <a:t>100,000 Hour Challenge</a:t>
            </a:r>
          </a:p>
        </p:txBody>
      </p:sp>
    </p:spTree>
    <p:extLst>
      <p:ext uri="{BB962C8B-B14F-4D97-AF65-F5344CB8AC3E}">
        <p14:creationId xmlns:p14="http://schemas.microsoft.com/office/powerpoint/2010/main" val="3959078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D9B830-A5A5-4E40-AD94-67A7D0771C9E}"/>
              </a:ext>
            </a:extLst>
          </p:cNvPr>
          <p:cNvPicPr>
            <a:picLocks noChangeAspect="1"/>
          </p:cNvPicPr>
          <p:nvPr/>
        </p:nvPicPr>
        <p:blipFill>
          <a:blip r:embed="rId3"/>
          <a:stretch>
            <a:fillRect/>
          </a:stretch>
        </p:blipFill>
        <p:spPr>
          <a:xfrm>
            <a:off x="1353" y="0"/>
            <a:ext cx="9141293" cy="5143500"/>
          </a:xfrm>
          <a:prstGeom prst="rect">
            <a:avLst/>
          </a:prstGeom>
          <a:solidFill>
            <a:schemeClr val="tx1"/>
          </a:solidFill>
        </p:spPr>
      </p:pic>
      <p:sp>
        <p:nvSpPr>
          <p:cNvPr id="7" name="TextBox 6">
            <a:extLst>
              <a:ext uri="{FF2B5EF4-FFF2-40B4-BE49-F238E27FC236}">
                <a16:creationId xmlns:a16="http://schemas.microsoft.com/office/drawing/2014/main" id="{E1C8A42B-B00A-4795-B293-91C8FE6D8696}"/>
              </a:ext>
            </a:extLst>
          </p:cNvPr>
          <p:cNvSpPr txBox="1"/>
          <p:nvPr/>
        </p:nvSpPr>
        <p:spPr>
          <a:xfrm>
            <a:off x="205740" y="91440"/>
            <a:ext cx="8740140" cy="461665"/>
          </a:xfrm>
          <a:prstGeom prst="rect">
            <a:avLst/>
          </a:prstGeom>
          <a:noFill/>
        </p:spPr>
        <p:txBody>
          <a:bodyPr wrap="square" rtlCol="0">
            <a:spAutoFit/>
          </a:bodyPr>
          <a:lstStyle/>
          <a:p>
            <a:pPr algn="ctr"/>
            <a:r>
              <a:rPr lang="en-US" sz="2400" dirty="0">
                <a:solidFill>
                  <a:schemeClr val="bg1"/>
                </a:solidFill>
              </a:rPr>
              <a:t>Realization that my focus has been in one of the 3 until now...</a:t>
            </a:r>
          </a:p>
        </p:txBody>
      </p:sp>
      <p:sp>
        <p:nvSpPr>
          <p:cNvPr id="8" name="TextBox 7">
            <a:extLst>
              <a:ext uri="{FF2B5EF4-FFF2-40B4-BE49-F238E27FC236}">
                <a16:creationId xmlns:a16="http://schemas.microsoft.com/office/drawing/2014/main" id="{8724480B-D3E7-47AA-927A-DE97903780CF}"/>
              </a:ext>
            </a:extLst>
          </p:cNvPr>
          <p:cNvSpPr txBox="1"/>
          <p:nvPr/>
        </p:nvSpPr>
        <p:spPr>
          <a:xfrm>
            <a:off x="537210" y="4100228"/>
            <a:ext cx="2087880" cy="369332"/>
          </a:xfrm>
          <a:prstGeom prst="rect">
            <a:avLst/>
          </a:prstGeom>
          <a:noFill/>
        </p:spPr>
        <p:txBody>
          <a:bodyPr wrap="square" rtlCol="0">
            <a:spAutoFit/>
          </a:bodyPr>
          <a:lstStyle/>
          <a:p>
            <a:pPr algn="ctr"/>
            <a:r>
              <a:rPr lang="en-US" sz="1800" dirty="0">
                <a:solidFill>
                  <a:schemeClr val="bg1"/>
                </a:solidFill>
              </a:rPr>
              <a:t>Engineer</a:t>
            </a:r>
          </a:p>
        </p:txBody>
      </p:sp>
      <p:sp>
        <p:nvSpPr>
          <p:cNvPr id="9" name="TextBox 8">
            <a:extLst>
              <a:ext uri="{FF2B5EF4-FFF2-40B4-BE49-F238E27FC236}">
                <a16:creationId xmlns:a16="http://schemas.microsoft.com/office/drawing/2014/main" id="{AF1538C8-B8B8-4DE6-8B7D-C642E9D44E1E}"/>
              </a:ext>
            </a:extLst>
          </p:cNvPr>
          <p:cNvSpPr txBox="1"/>
          <p:nvPr/>
        </p:nvSpPr>
        <p:spPr>
          <a:xfrm>
            <a:off x="3528060" y="4100228"/>
            <a:ext cx="2087880" cy="369332"/>
          </a:xfrm>
          <a:prstGeom prst="rect">
            <a:avLst/>
          </a:prstGeom>
          <a:noFill/>
        </p:spPr>
        <p:txBody>
          <a:bodyPr wrap="square" rtlCol="0">
            <a:spAutoFit/>
          </a:bodyPr>
          <a:lstStyle/>
          <a:p>
            <a:pPr algn="ctr"/>
            <a:r>
              <a:rPr lang="en-US" sz="1800" dirty="0">
                <a:solidFill>
                  <a:schemeClr val="bg1"/>
                </a:solidFill>
              </a:rPr>
              <a:t>Artist</a:t>
            </a:r>
          </a:p>
        </p:txBody>
      </p:sp>
      <p:sp>
        <p:nvSpPr>
          <p:cNvPr id="10" name="TextBox 9">
            <a:extLst>
              <a:ext uri="{FF2B5EF4-FFF2-40B4-BE49-F238E27FC236}">
                <a16:creationId xmlns:a16="http://schemas.microsoft.com/office/drawing/2014/main" id="{B1E58FAE-BD38-4735-9E0C-C5F3F04F7984}"/>
              </a:ext>
            </a:extLst>
          </p:cNvPr>
          <p:cNvSpPr txBox="1"/>
          <p:nvPr/>
        </p:nvSpPr>
        <p:spPr>
          <a:xfrm>
            <a:off x="6518910" y="4100228"/>
            <a:ext cx="2087880" cy="369332"/>
          </a:xfrm>
          <a:prstGeom prst="rect">
            <a:avLst/>
          </a:prstGeom>
          <a:noFill/>
        </p:spPr>
        <p:txBody>
          <a:bodyPr wrap="square" rtlCol="0">
            <a:spAutoFit/>
          </a:bodyPr>
          <a:lstStyle/>
          <a:p>
            <a:pPr algn="ctr"/>
            <a:r>
              <a:rPr lang="en-US" sz="1800" dirty="0">
                <a:solidFill>
                  <a:schemeClr val="bg1"/>
                </a:solidFill>
              </a:rPr>
              <a:t>Entrepreneur</a:t>
            </a:r>
          </a:p>
        </p:txBody>
      </p:sp>
      <p:sp>
        <p:nvSpPr>
          <p:cNvPr id="11" name="TextBox 10">
            <a:extLst>
              <a:ext uri="{FF2B5EF4-FFF2-40B4-BE49-F238E27FC236}">
                <a16:creationId xmlns:a16="http://schemas.microsoft.com/office/drawing/2014/main" id="{92CB6A91-3460-438F-AB10-187498728B21}"/>
              </a:ext>
            </a:extLst>
          </p:cNvPr>
          <p:cNvSpPr txBox="1"/>
          <p:nvPr/>
        </p:nvSpPr>
        <p:spPr>
          <a:xfrm>
            <a:off x="584170" y="727149"/>
            <a:ext cx="2087880" cy="369332"/>
          </a:xfrm>
          <a:prstGeom prst="rect">
            <a:avLst/>
          </a:prstGeom>
          <a:noFill/>
        </p:spPr>
        <p:txBody>
          <a:bodyPr wrap="square" rtlCol="0">
            <a:spAutoFit/>
          </a:bodyPr>
          <a:lstStyle/>
          <a:p>
            <a:pPr algn="ctr"/>
            <a:r>
              <a:rPr lang="en-US" sz="1800" dirty="0">
                <a:solidFill>
                  <a:schemeClr val="bg1"/>
                </a:solidFill>
              </a:rPr>
              <a:t>True</a:t>
            </a:r>
          </a:p>
        </p:txBody>
      </p:sp>
      <p:sp>
        <p:nvSpPr>
          <p:cNvPr id="12" name="TextBox 11">
            <a:extLst>
              <a:ext uri="{FF2B5EF4-FFF2-40B4-BE49-F238E27FC236}">
                <a16:creationId xmlns:a16="http://schemas.microsoft.com/office/drawing/2014/main" id="{42C82946-6AE6-4CED-82BD-EB0E38B46D48}"/>
              </a:ext>
            </a:extLst>
          </p:cNvPr>
          <p:cNvSpPr txBox="1"/>
          <p:nvPr/>
        </p:nvSpPr>
        <p:spPr>
          <a:xfrm>
            <a:off x="3575020" y="727149"/>
            <a:ext cx="2087880" cy="369332"/>
          </a:xfrm>
          <a:prstGeom prst="rect">
            <a:avLst/>
          </a:prstGeom>
          <a:noFill/>
        </p:spPr>
        <p:txBody>
          <a:bodyPr wrap="square" rtlCol="0">
            <a:spAutoFit/>
          </a:bodyPr>
          <a:lstStyle/>
          <a:p>
            <a:pPr algn="ctr"/>
            <a:r>
              <a:rPr lang="en-US" sz="1800" dirty="0">
                <a:solidFill>
                  <a:schemeClr val="bg1"/>
                </a:solidFill>
              </a:rPr>
              <a:t>Beautiful</a:t>
            </a:r>
          </a:p>
        </p:txBody>
      </p:sp>
      <p:sp>
        <p:nvSpPr>
          <p:cNvPr id="13" name="TextBox 12">
            <a:extLst>
              <a:ext uri="{FF2B5EF4-FFF2-40B4-BE49-F238E27FC236}">
                <a16:creationId xmlns:a16="http://schemas.microsoft.com/office/drawing/2014/main" id="{A3311217-AB3E-48C9-B1CA-8F9922D82EB4}"/>
              </a:ext>
            </a:extLst>
          </p:cNvPr>
          <p:cNvSpPr txBox="1"/>
          <p:nvPr/>
        </p:nvSpPr>
        <p:spPr>
          <a:xfrm>
            <a:off x="6565870" y="727149"/>
            <a:ext cx="2087880" cy="369332"/>
          </a:xfrm>
          <a:prstGeom prst="rect">
            <a:avLst/>
          </a:prstGeom>
          <a:noFill/>
        </p:spPr>
        <p:txBody>
          <a:bodyPr wrap="square" rtlCol="0">
            <a:spAutoFit/>
          </a:bodyPr>
          <a:lstStyle/>
          <a:p>
            <a:pPr algn="ctr"/>
            <a:r>
              <a:rPr lang="en-US" sz="1800" dirty="0">
                <a:solidFill>
                  <a:schemeClr val="bg1"/>
                </a:solidFill>
              </a:rPr>
              <a:t>Good</a:t>
            </a:r>
          </a:p>
        </p:txBody>
      </p:sp>
    </p:spTree>
    <p:extLst>
      <p:ext uri="{BB962C8B-B14F-4D97-AF65-F5344CB8AC3E}">
        <p14:creationId xmlns:p14="http://schemas.microsoft.com/office/powerpoint/2010/main" val="4089160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BA7813-AEE4-4676-9B39-062185BE4C18}"/>
              </a:ext>
            </a:extLst>
          </p:cNvPr>
          <p:cNvPicPr>
            <a:picLocks noChangeAspect="1"/>
          </p:cNvPicPr>
          <p:nvPr/>
        </p:nvPicPr>
        <p:blipFill>
          <a:blip r:embed="rId2"/>
          <a:stretch>
            <a:fillRect/>
          </a:stretch>
        </p:blipFill>
        <p:spPr>
          <a:xfrm>
            <a:off x="1232598" y="-96253"/>
            <a:ext cx="6420185" cy="5438274"/>
          </a:xfrm>
          <a:prstGeom prst="rect">
            <a:avLst/>
          </a:prstGeom>
        </p:spPr>
      </p:pic>
    </p:spTree>
    <p:extLst>
      <p:ext uri="{BB962C8B-B14F-4D97-AF65-F5344CB8AC3E}">
        <p14:creationId xmlns:p14="http://schemas.microsoft.com/office/powerpoint/2010/main" val="1249654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DC3A5-7AD7-4AE1-B780-6202A3F7F26B}"/>
              </a:ext>
            </a:extLst>
          </p:cNvPr>
          <p:cNvSpPr>
            <a:spLocks noGrp="1"/>
          </p:cNvSpPr>
          <p:nvPr>
            <p:ph type="title"/>
          </p:nvPr>
        </p:nvSpPr>
        <p:spPr>
          <a:xfrm>
            <a:off x="490250" y="450150"/>
            <a:ext cx="7159800" cy="572857"/>
          </a:xfrm>
        </p:spPr>
        <p:txBody>
          <a:bodyPr/>
          <a:lstStyle/>
          <a:p>
            <a:endParaRPr lang="en-US" dirty="0"/>
          </a:p>
        </p:txBody>
      </p:sp>
      <p:pic>
        <p:nvPicPr>
          <p:cNvPr id="4" name="Picture 3">
            <a:extLst>
              <a:ext uri="{FF2B5EF4-FFF2-40B4-BE49-F238E27FC236}">
                <a16:creationId xmlns:a16="http://schemas.microsoft.com/office/drawing/2014/main" id="{A22B459C-5478-4B18-84A4-3CD22E08914D}"/>
              </a:ext>
            </a:extLst>
          </p:cNvPr>
          <p:cNvPicPr>
            <a:picLocks noChangeAspect="1"/>
          </p:cNvPicPr>
          <p:nvPr/>
        </p:nvPicPr>
        <p:blipFill>
          <a:blip r:embed="rId2"/>
          <a:stretch>
            <a:fillRect/>
          </a:stretch>
        </p:blipFill>
        <p:spPr>
          <a:xfrm>
            <a:off x="0" y="416426"/>
            <a:ext cx="9144000" cy="4310648"/>
          </a:xfrm>
          <a:prstGeom prst="rect">
            <a:avLst/>
          </a:prstGeom>
        </p:spPr>
      </p:pic>
    </p:spTree>
    <p:extLst>
      <p:ext uri="{BB962C8B-B14F-4D97-AF65-F5344CB8AC3E}">
        <p14:creationId xmlns:p14="http://schemas.microsoft.com/office/powerpoint/2010/main" val="480346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RG</a:t>
            </a:r>
          </a:p>
        </p:txBody>
      </p:sp>
      <p:sp>
        <p:nvSpPr>
          <p:cNvPr id="3" name="Content Placeholder 2">
            <a:extLst>
              <a:ext uri="{FF2B5EF4-FFF2-40B4-BE49-F238E27FC236}">
                <a16:creationId xmlns:a16="http://schemas.microsoft.com/office/drawing/2014/main" id="{B88D616C-FE31-4F9E-8DA0-BB84715667B1}"/>
              </a:ext>
            </a:extLst>
          </p:cNvPr>
          <p:cNvSpPr>
            <a:spLocks noGrp="1"/>
          </p:cNvSpPr>
          <p:nvPr>
            <p:ph idx="1"/>
          </p:nvPr>
        </p:nvSpPr>
        <p:spPr/>
        <p:txBody>
          <a:bodyPr/>
          <a:lstStyle/>
          <a:p>
            <a:endParaRPr lang="en-US"/>
          </a:p>
        </p:txBody>
      </p:sp>
      <p:pic>
        <p:nvPicPr>
          <p:cNvPr id="5" name="Content Placeholder 3">
            <a:extLst>
              <a:ext uri="{FF2B5EF4-FFF2-40B4-BE49-F238E27FC236}">
                <a16:creationId xmlns:a16="http://schemas.microsoft.com/office/drawing/2014/main" id="{884374D7-4B7C-4EC4-9582-1382C7C2D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295"/>
            <a:ext cx="9172004" cy="5389245"/>
          </a:xfrm>
          <a:prstGeom prst="rect">
            <a:avLst/>
          </a:prstGeom>
          <a:noFill/>
          <a:ln>
            <a:noFill/>
          </a:ln>
        </p:spPr>
      </p:pic>
      <p:sp>
        <p:nvSpPr>
          <p:cNvPr id="6" name="Google Shape;123;p28">
            <a:extLst>
              <a:ext uri="{FF2B5EF4-FFF2-40B4-BE49-F238E27FC236}">
                <a16:creationId xmlns:a16="http://schemas.microsoft.com/office/drawing/2014/main" id="{A345578A-8416-4596-B8A1-BEFCE2989861}"/>
              </a:ext>
            </a:extLst>
          </p:cNvPr>
          <p:cNvSpPr txBox="1">
            <a:spLocks/>
          </p:cNvSpPr>
          <p:nvPr/>
        </p:nvSpPr>
        <p:spPr>
          <a:xfrm rot="1386">
            <a:off x="84898" y="4709923"/>
            <a:ext cx="3553231" cy="393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ctr"/>
            <a:r>
              <a:rPr lang="en-US" dirty="0">
                <a:solidFill>
                  <a:schemeClr val="tx1"/>
                </a:solidFill>
                <a:latin typeface="Lato"/>
                <a:sym typeface="Lato"/>
              </a:rPr>
              <a:t>refreshglass.com       |       raydelmuro.com</a:t>
            </a:r>
            <a:endParaRPr lang="en-US" dirty="0">
              <a:solidFill>
                <a:schemeClr val="tx1"/>
              </a:solidFill>
            </a:endParaRPr>
          </a:p>
        </p:txBody>
      </p:sp>
    </p:spTree>
    <p:extLst>
      <p:ext uri="{BB962C8B-B14F-4D97-AF65-F5344CB8AC3E}">
        <p14:creationId xmlns:p14="http://schemas.microsoft.com/office/powerpoint/2010/main" val="291976937"/>
      </p:ext>
    </p:extLst>
  </p:cSld>
  <p:clrMapOvr>
    <a:masterClrMapping/>
  </p:clrMapOvr>
</p:sld>
</file>

<file path=ppt/theme/theme1.xml><?xml version="1.0" encoding="utf-8"?>
<a:theme xmlns:a="http://schemas.openxmlformats.org/drawingml/2006/main" name="Techstars - slid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9587</TotalTime>
  <Words>94</Words>
  <Application>Microsoft Office PowerPoint</Application>
  <PresentationFormat>On-screen Show (16:9)</PresentationFormat>
  <Paragraphs>16</Paragraphs>
  <Slides>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Lato</vt:lpstr>
      <vt:lpstr>Helvetica Neue</vt:lpstr>
      <vt:lpstr>Roboto</vt:lpstr>
      <vt:lpstr>Techstars - slides</vt:lpstr>
      <vt:lpstr>RG</vt:lpstr>
      <vt:lpstr>PowerPoint Presentation</vt:lpstr>
      <vt:lpstr>Title/Feature Slide  Lorem ipsum dolor sit amet, consectetur adipiscing elit. Nulla egestas ligula sed metus dignissim porttitor. Interdum et malesuada fames ac ante ipsum primis in faucibus. Cras magna erat, cursus sed nibh nec, porttitor pretium libero. In facilisis diam eu lectus tempus pellentesque.</vt:lpstr>
      <vt:lpstr>PowerPoint Presentation</vt:lpstr>
      <vt:lpstr>PowerPoint Presentation</vt:lpstr>
      <vt:lpstr>PowerPoint Presentation</vt:lpstr>
      <vt:lpstr>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rayde</dc:creator>
  <cp:lastModifiedBy>Gina Lee</cp:lastModifiedBy>
  <cp:revision>171</cp:revision>
  <dcterms:modified xsi:type="dcterms:W3CDTF">2020-07-21T23:04:46Z</dcterms:modified>
</cp:coreProperties>
</file>